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media/image55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8"/>
  </p:notesMasterIdLst>
  <p:sldIdLst>
    <p:sldId id="281" r:id="rId2"/>
    <p:sldId id="256" r:id="rId3"/>
    <p:sldId id="282" r:id="rId4"/>
    <p:sldId id="276" r:id="rId5"/>
    <p:sldId id="263" r:id="rId6"/>
    <p:sldId id="312" r:id="rId7"/>
    <p:sldId id="313" r:id="rId8"/>
    <p:sldId id="269" r:id="rId9"/>
    <p:sldId id="311" r:id="rId10"/>
    <p:sldId id="289" r:id="rId11"/>
    <p:sldId id="283" r:id="rId12"/>
    <p:sldId id="318" r:id="rId13"/>
    <p:sldId id="287" r:id="rId14"/>
    <p:sldId id="316" r:id="rId15"/>
    <p:sldId id="317" r:id="rId16"/>
    <p:sldId id="291" r:id="rId17"/>
    <p:sldId id="319" r:id="rId18"/>
    <p:sldId id="292" r:id="rId19"/>
    <p:sldId id="293" r:id="rId20"/>
    <p:sldId id="296" r:id="rId21"/>
    <p:sldId id="284" r:id="rId22"/>
    <p:sldId id="297" r:id="rId23"/>
    <p:sldId id="298" r:id="rId24"/>
    <p:sldId id="299" r:id="rId25"/>
    <p:sldId id="320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39"/>
    </p:embeddedFont>
    <p:embeddedFont>
      <p:font typeface="宋体" panose="02010600030101010101" pitchFamily="2" charset="-122"/>
      <p:regular r:id="rId40"/>
    </p:embeddedFont>
    <p:embeddedFont>
      <p:font typeface="Bebas" panose="020B0600000101010101" charset="0"/>
      <p:regular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B0F0"/>
    <a:srgbClr val="75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3" autoAdjust="0"/>
    <p:restoredTop sz="76728" autoAdjust="0"/>
  </p:normalViewPr>
  <p:slideViewPr>
    <p:cSldViewPr snapToGrid="0">
      <p:cViewPr varScale="1">
        <p:scale>
          <a:sx n="90" d="100"/>
          <a:sy n="90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나눔스퀘어 Bold" panose="020B0600000101010101"/>
                <a:cs typeface="+mn-cs"/>
              </a:defRPr>
            </a:pPr>
            <a:r>
              <a:rPr lang="ko-KR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직장인 평균 통근 시간</a:t>
            </a:r>
          </a:p>
        </c:rich>
      </c:tx>
      <c:layout>
        <c:manualLayout>
          <c:xMode val="edge"/>
          <c:yMode val="edge"/>
          <c:x val="0.37828124135301822"/>
          <c:y val="1.85348561104093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나눔스퀘어 Bold" panose="020B0600000101010101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5768280437478297E-2"/>
          <c:y val="0.12549801623877541"/>
          <c:w val="0.92423170551957778"/>
          <c:h val="0.73329891437026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통근 시간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66-4BAD-90C6-BB9A1E7E66A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66-4BAD-90C6-BB9A1E7E66AC}"/>
              </c:ext>
            </c:extLst>
          </c:dPt>
          <c:cat>
            <c:strRef>
              <c:f>Sheet1!$A$2:$A$6</c:f>
              <c:strCache>
                <c:ptCount val="5"/>
                <c:pt idx="0">
                  <c:v>전국 평균</c:v>
                </c:pt>
                <c:pt idx="1">
                  <c:v>수도권</c:v>
                </c:pt>
                <c:pt idx="2">
                  <c:v>경기도</c:v>
                </c:pt>
                <c:pt idx="3">
                  <c:v>인천</c:v>
                </c:pt>
                <c:pt idx="4">
                  <c:v>비수도권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103</c:v>
                </c:pt>
                <c:pt idx="1">
                  <c:v>114.5</c:v>
                </c:pt>
                <c:pt idx="2">
                  <c:v>134.19999999999999</c:v>
                </c:pt>
                <c:pt idx="3">
                  <c:v>100</c:v>
                </c:pt>
                <c:pt idx="4">
                  <c:v>59.9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66-4BAD-90C6-BB9A1E7E66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369072"/>
        <c:axId val="208369464"/>
      </c:barChart>
      <c:catAx>
        <c:axId val="208369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208369464"/>
        <c:crosses val="autoZero"/>
        <c:auto val="1"/>
        <c:lblAlgn val="ctr"/>
        <c:lblOffset val="100"/>
        <c:noMultiLvlLbl val="0"/>
      </c:catAx>
      <c:valAx>
        <c:axId val="208369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208369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BF15D-9476-4F5A-A5AB-DE84F704363B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BFC55-FB81-45FF-AE06-C55731885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04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시제품의 예상 모형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자동차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심지어 집까지 </a:t>
            </a:r>
            <a:r>
              <a:rPr lang="en-US" altLang="ko-KR" dirty="0" smtClean="0">
                <a:effectLst/>
              </a:rPr>
              <a:t>3d </a:t>
            </a:r>
            <a:r>
              <a:rPr lang="ko-KR" altLang="en-US" dirty="0" smtClean="0">
                <a:effectLst/>
              </a:rPr>
              <a:t>프린터로 지을 수 있을 정도로 기술이 발전했습니다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/>
              <a:t>그리고 이러한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프린터의 장점을 극대화 시킨 곳은 바로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47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BFC55-FB81-45FF-AE06-C55731885F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74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BFC55-FB81-45FF-AE06-C55731885F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23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BFC55-FB81-45FF-AE06-C55731885F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79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BFC55-FB81-45FF-AE06-C55731885F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79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BFC55-FB81-45FF-AE06-C55731885F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328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9BFC55-FB81-45FF-AE06-C55731885F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39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4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6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843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5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7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8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33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027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35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0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35E87-AB3B-4162-AEC7-DC22752E7C06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84E54-95A1-4434-93E3-DC36DF1E9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4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emf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11" Type="http://schemas.openxmlformats.org/officeDocument/2006/relationships/image" Target="../media/image26.png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png"/><Relationship Id="rId9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emf"/><Relationship Id="rId7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11" Type="http://schemas.openxmlformats.org/officeDocument/2006/relationships/image" Target="../media/image27.png"/><Relationship Id="rId5" Type="http://schemas.openxmlformats.org/officeDocument/2006/relationships/image" Target="../media/image21.emf"/><Relationship Id="rId10" Type="http://schemas.openxmlformats.org/officeDocument/2006/relationships/image" Target="../media/image26.png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5.jpg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11" Type="http://schemas.openxmlformats.org/officeDocument/2006/relationships/image" Target="../media/image27.png"/><Relationship Id="rId5" Type="http://schemas.openxmlformats.org/officeDocument/2006/relationships/image" Target="../media/image21.emf"/><Relationship Id="rId10" Type="http://schemas.openxmlformats.org/officeDocument/2006/relationships/image" Target="../media/image26.png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638460-9C76-4960-83AA-37E93249ABB5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23C6BB-E97C-4ACE-9CBE-FA67262611AA}"/>
              </a:ext>
            </a:extLst>
          </p:cNvPr>
          <p:cNvGrpSpPr/>
          <p:nvPr/>
        </p:nvGrpSpPr>
        <p:grpSpPr>
          <a:xfrm>
            <a:off x="4000284" y="1449000"/>
            <a:ext cx="4191447" cy="3960000"/>
            <a:chOff x="4000276" y="1449000"/>
            <a:chExt cx="4191447" cy="396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AFCF8C-4FA2-4927-8553-CE5939993963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7BCED4-FE5C-455B-9D6D-A12DE0E08097}"/>
                </a:ext>
              </a:extLst>
            </p:cNvPr>
            <p:cNvSpPr txBox="1"/>
            <p:nvPr/>
          </p:nvSpPr>
          <p:spPr>
            <a:xfrm>
              <a:off x="4000276" y="1997839"/>
              <a:ext cx="41914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3E41CD7-359F-4403-B060-FD47C065C0EA}"/>
              </a:ext>
            </a:extLst>
          </p:cNvPr>
          <p:cNvSpPr txBox="1"/>
          <p:nvPr/>
        </p:nvSpPr>
        <p:spPr>
          <a:xfrm>
            <a:off x="2945739" y="1714505"/>
            <a:ext cx="630052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일 은</a:t>
            </a:r>
            <a:endParaRPr lang="en-US" altLang="ko-KR" sz="7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1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 떨 까</a:t>
            </a:r>
            <a:endParaRPr lang="en-US" altLang="ko-KR" sz="7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1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7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815678" y="6031835"/>
            <a:ext cx="2244353" cy="707886"/>
            <a:chOff x="10104424" y="6096000"/>
            <a:chExt cx="2244350" cy="707884"/>
          </a:xfrm>
        </p:grpSpPr>
        <p:sp>
          <p:nvSpPr>
            <p:cNvPr id="11" name="TextBox 10"/>
            <p:cNvSpPr txBox="1"/>
            <p:nvPr/>
          </p:nvSpPr>
          <p:spPr>
            <a:xfrm>
              <a:off x="10104424" y="6096000"/>
              <a:ext cx="2194830" cy="707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1601125	  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1801300</a:t>
              </a:r>
              <a:endPara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341768" y="6096000"/>
              <a:ext cx="1007006" cy="707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 은우</a:t>
              </a:r>
              <a:endPara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팽 진솔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670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4.44444E-6 L 0 -0.07222 " pathEditMode="relative" rAng="0" ptsTypes="AA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0869" y="1816608"/>
            <a:ext cx="2682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더욱 쉬워진 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반도체의 설계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56102" y="1626584"/>
            <a:ext cx="22878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세포 단위로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가능한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바이오 기술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65762" y="4158304"/>
            <a:ext cx="22878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제품의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설계도 판매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80758" y="1346417"/>
            <a:ext cx="3077495" cy="19389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47755" y="3732446"/>
            <a:ext cx="2869267" cy="19389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356107" y="1385746"/>
            <a:ext cx="2287807" cy="19389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4" t="5076" r="23697" b="1029"/>
          <a:stretch/>
        </p:blipFill>
        <p:spPr>
          <a:xfrm>
            <a:off x="1706410" y="1507370"/>
            <a:ext cx="1808091" cy="1808091"/>
          </a:xfrm>
          <a:prstGeom prst="ellipse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6" t="34329" r="34211" b="30226"/>
          <a:stretch/>
        </p:blipFill>
        <p:spPr>
          <a:xfrm>
            <a:off x="4268631" y="3792867"/>
            <a:ext cx="1808091" cy="1808091"/>
          </a:xfrm>
          <a:prstGeom prst="ellipse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7" t="50680" r="18369" b="882"/>
          <a:stretch/>
        </p:blipFill>
        <p:spPr>
          <a:xfrm>
            <a:off x="6696618" y="1507370"/>
            <a:ext cx="1808091" cy="1808091"/>
          </a:xfrm>
          <a:prstGeom prst="ellipse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56" y="10703"/>
            <a:ext cx="4184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5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21 -0.00463 L 0.23112 -0.0048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18816 -0.0002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19479 0.0004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2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23DD03-BC93-40C8-8424-0E5671365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r="2382"/>
          <a:stretch/>
        </p:blipFill>
        <p:spPr>
          <a:xfrm>
            <a:off x="4937132" y="1306335"/>
            <a:ext cx="2308225" cy="1743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9B82F1-8953-4D8A-8DF7-F7BE7AA48D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4483344" y="463551"/>
            <a:ext cx="3225327" cy="57368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93" y="3006758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734" y="3006758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249" y="3706437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734" y="2307082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7990" y="3706437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8249" y="2307082"/>
            <a:ext cx="650101" cy="65042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3309BD-BF16-4CB2-8367-43D2BDC7D9C3}"/>
              </a:ext>
            </a:extLst>
          </p:cNvPr>
          <p:cNvSpPr/>
          <p:nvPr/>
        </p:nvSpPr>
        <p:spPr>
          <a:xfrm>
            <a:off x="1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417165-4B9F-44DA-862E-D84B3F690637}"/>
              </a:ext>
            </a:extLst>
          </p:cNvPr>
          <p:cNvSpPr/>
          <p:nvPr/>
        </p:nvSpPr>
        <p:spPr>
          <a:xfrm>
            <a:off x="7883974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9E5180-AFB8-4D29-BAFE-3EEFAE4E558D}"/>
              </a:ext>
            </a:extLst>
          </p:cNvPr>
          <p:cNvSpPr txBox="1"/>
          <p:nvPr/>
        </p:nvSpPr>
        <p:spPr>
          <a:xfrm>
            <a:off x="676033" y="2274840"/>
            <a:ext cx="2955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auto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F0ABEE-306B-4F22-8064-8808196B973B}"/>
              </a:ext>
            </a:extLst>
          </p:cNvPr>
          <p:cNvSpPr txBox="1"/>
          <p:nvPr/>
        </p:nvSpPr>
        <p:spPr>
          <a:xfrm>
            <a:off x="8408209" y="2274840"/>
            <a:ext cx="325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pilot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1BE86F-6E6C-4791-8D4D-6F3AAC974979}"/>
              </a:ext>
            </a:extLst>
          </p:cNvPr>
          <p:cNvSpPr/>
          <p:nvPr/>
        </p:nvSpPr>
        <p:spPr>
          <a:xfrm>
            <a:off x="-5010150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71F601-4836-4DEF-A9F7-8512A398B8AE}"/>
              </a:ext>
            </a:extLst>
          </p:cNvPr>
          <p:cNvSpPr/>
          <p:nvPr/>
        </p:nvSpPr>
        <p:spPr>
          <a:xfrm>
            <a:off x="12367307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07" y="2300395"/>
            <a:ext cx="650331" cy="650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47" y="3006850"/>
            <a:ext cx="650331" cy="650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06" y="3706435"/>
            <a:ext cx="650331" cy="65033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076751" y="2284863"/>
            <a:ext cx="2052576" cy="2078687"/>
            <a:chOff x="5076751" y="2284856"/>
            <a:chExt cx="2052576" cy="207868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DFB2BAB-C0F8-4C3C-BF4D-7C243146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7988" y="3004652"/>
              <a:ext cx="650101" cy="65042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57C4B6F-6CCA-42BD-BDFF-0E1B1715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9226" y="3004652"/>
              <a:ext cx="650101" cy="65042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07EC1-D3D3-44E3-A036-2528FB83E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9739" y="3713121"/>
              <a:ext cx="650101" cy="65042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C4B8B28-5CD1-42D3-8F95-ACF99C47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7732" y="2304695"/>
              <a:ext cx="650101" cy="65280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FE0EF6D-21E6-4A54-98D7-04F1BC68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9482" y="3704329"/>
              <a:ext cx="650101" cy="6504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F8FD23D-08FF-4675-A931-E07DC98B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6751" y="2284856"/>
              <a:ext cx="650101" cy="67731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803" y="2298288"/>
              <a:ext cx="650331" cy="66472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502" y="3708674"/>
              <a:ext cx="650331" cy="650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41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E5180-AFB8-4D29-BAFE-3EEFAE4E558D}"/>
              </a:ext>
            </a:extLst>
          </p:cNvPr>
          <p:cNvSpPr txBox="1"/>
          <p:nvPr/>
        </p:nvSpPr>
        <p:spPr>
          <a:xfrm>
            <a:off x="12057322" y="4302919"/>
            <a:ext cx="6562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스스로 주행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</a:t>
            </a:r>
            <a:r>
              <a:rPr lang="ko-KR" altLang="en-US" sz="48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06641" y="656218"/>
            <a:ext cx="7589475" cy="1220118"/>
            <a:chOff x="1296343" y="1043492"/>
            <a:chExt cx="9576006" cy="1220116"/>
          </a:xfrm>
        </p:grpSpPr>
        <p:sp>
          <p:nvSpPr>
            <p:cNvPr id="6" name="직사각형 5"/>
            <p:cNvSpPr/>
            <p:nvPr/>
          </p:nvSpPr>
          <p:spPr>
            <a:xfrm>
              <a:off x="1344706" y="1043492"/>
              <a:ext cx="9479280" cy="10780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9E5180-AFB8-4D29-BAFE-3EEFAE4E558D}"/>
                </a:ext>
              </a:extLst>
            </p:cNvPr>
            <p:cNvSpPr txBox="1"/>
            <p:nvPr/>
          </p:nvSpPr>
          <p:spPr>
            <a:xfrm>
              <a:off x="1296343" y="1063281"/>
              <a:ext cx="9576006" cy="1200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자율 주행 자동차</a:t>
              </a:r>
              <a:r>
                <a:rPr lang="en-US" altLang="ko-KR" sz="72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7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99E5180-AFB8-4D29-BAFE-3EEFAE4E558D}"/>
              </a:ext>
            </a:extLst>
          </p:cNvPr>
          <p:cNvSpPr txBox="1"/>
          <p:nvPr/>
        </p:nvSpPr>
        <p:spPr>
          <a:xfrm>
            <a:off x="-5292668" y="2925923"/>
            <a:ext cx="9576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운전자의</a:t>
            </a:r>
            <a:r>
              <a:rPr lang="ko-KR" altLang="en-US" sz="48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조작 없이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913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53568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25E-7 -2.59259E-6 L -0.60312 -0.000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5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07ACC7-CEDE-4C39-BC5E-F2FF7EA6A770}"/>
              </a:ext>
            </a:extLst>
          </p:cNvPr>
          <p:cNvSpPr/>
          <p:nvPr/>
        </p:nvSpPr>
        <p:spPr>
          <a:xfrm>
            <a:off x="2675502" y="-904879"/>
            <a:ext cx="5634265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9008A-5CD0-4025-A149-A6E84788C84B}"/>
              </a:ext>
            </a:extLst>
          </p:cNvPr>
          <p:cNvSpPr/>
          <p:nvPr/>
        </p:nvSpPr>
        <p:spPr>
          <a:xfrm>
            <a:off x="2675507" y="2695657"/>
            <a:ext cx="5634265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88" y="1194245"/>
            <a:ext cx="7467040" cy="4169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" name="직사각형 19"/>
          <p:cNvSpPr/>
          <p:nvPr/>
        </p:nvSpPr>
        <p:spPr>
          <a:xfrm rot="12661083">
            <a:off x="1770856" y="2755473"/>
            <a:ext cx="142247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199002" y="924295"/>
            <a:ext cx="161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움직이는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포착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66586" y="5829571"/>
            <a:ext cx="161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주변 지형을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8084" y="1626386"/>
            <a:ext cx="2066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자동으로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핸들을 조종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하여 스스로 주행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41" y="6392130"/>
            <a:ext cx="4681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테슬라에서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개발한 자율 주행 자동차의 내부 </a:t>
            </a:r>
            <a:endParaRPr lang="ko-KR" altLang="en-US" sz="16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09769" y="1725731"/>
            <a:ext cx="1927141" cy="1007556"/>
            <a:chOff x="8499289" y="1767492"/>
            <a:chExt cx="1927141" cy="1007556"/>
          </a:xfrm>
        </p:grpSpPr>
        <p:sp>
          <p:nvSpPr>
            <p:cNvPr id="18" name="직사각형 17"/>
            <p:cNvSpPr/>
            <p:nvPr/>
          </p:nvSpPr>
          <p:spPr>
            <a:xfrm rot="9283251">
              <a:off x="9430858" y="1822765"/>
              <a:ext cx="995572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8499289" y="1767492"/>
              <a:ext cx="1007556" cy="100755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626590" y="4083459"/>
            <a:ext cx="1007556" cy="1594055"/>
            <a:chOff x="7626585" y="4083452"/>
            <a:chExt cx="1007556" cy="1594054"/>
          </a:xfrm>
        </p:grpSpPr>
        <p:sp>
          <p:nvSpPr>
            <p:cNvPr id="19" name="직사각형 18"/>
            <p:cNvSpPr/>
            <p:nvPr/>
          </p:nvSpPr>
          <p:spPr>
            <a:xfrm rot="6612243" flipV="1">
              <a:off x="7581349" y="5353056"/>
              <a:ext cx="603181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7626585" y="4083452"/>
              <a:ext cx="1007556" cy="100755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95" y="1178214"/>
            <a:ext cx="6519971" cy="4300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0612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rot="2731191">
            <a:off x="3233667" y="583695"/>
            <a:ext cx="3095740" cy="2407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-2320872" y="448847"/>
            <a:ext cx="7221788" cy="5965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8A57E6-A83B-40ED-89F7-837EAE02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776" y="-735575"/>
            <a:ext cx="362592" cy="5404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31A16F-38B5-4638-ADD9-D59C6D059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01" y="-1493670"/>
            <a:ext cx="508608" cy="7580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528797-2B5A-4071-8B9A-6A3C10F55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67895" y="3839384"/>
            <a:ext cx="20213194" cy="2869947"/>
          </a:xfrm>
          <a:prstGeom prst="rect">
            <a:avLst/>
          </a:prstGeom>
        </p:spPr>
      </p:pic>
      <p:sp>
        <p:nvSpPr>
          <p:cNvPr id="7" name="달 6"/>
          <p:cNvSpPr/>
          <p:nvPr/>
        </p:nvSpPr>
        <p:spPr>
          <a:xfrm rot="20065737">
            <a:off x="2156091" y="3940607"/>
            <a:ext cx="454675" cy="908436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달 18"/>
          <p:cNvSpPr/>
          <p:nvPr/>
        </p:nvSpPr>
        <p:spPr>
          <a:xfrm rot="2297734" flipH="1">
            <a:off x="5342891" y="3787429"/>
            <a:ext cx="831972" cy="1106917"/>
          </a:xfrm>
          <a:prstGeom prst="mo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-3348739" y="-212433"/>
            <a:ext cx="14690754" cy="9940290"/>
            <a:chOff x="-2126924" y="-376400"/>
            <a:chExt cx="14690754" cy="994029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554BEA1-C770-4A9B-8F32-B60B93DB1AE5}"/>
                </a:ext>
              </a:extLst>
            </p:cNvPr>
            <p:cNvSpPr/>
            <p:nvPr/>
          </p:nvSpPr>
          <p:spPr>
            <a:xfrm rot="18000000">
              <a:off x="248308" y="-2751632"/>
              <a:ext cx="9940290" cy="14690754"/>
            </a:xfrm>
            <a:custGeom>
              <a:avLst/>
              <a:gdLst>
                <a:gd name="connsiteX0" fmla="*/ 0 w 8318500"/>
                <a:gd name="connsiteY0" fmla="*/ 0 h 6858000"/>
                <a:gd name="connsiteX1" fmla="*/ 8318500 w 8318500"/>
                <a:gd name="connsiteY1" fmla="*/ 0 h 6858000"/>
                <a:gd name="connsiteX2" fmla="*/ 8318500 w 8318500"/>
                <a:gd name="connsiteY2" fmla="*/ 6858000 h 6858000"/>
                <a:gd name="connsiteX3" fmla="*/ 0 w 8318500"/>
                <a:gd name="connsiteY3" fmla="*/ 6858000 h 6858000"/>
                <a:gd name="connsiteX4" fmla="*/ 0 w 8318500"/>
                <a:gd name="connsiteY4" fmla="*/ 0 h 6858000"/>
                <a:gd name="connsiteX5" fmla="*/ 2781300 w 8318500"/>
                <a:gd name="connsiteY5" fmla="*/ 850900 h 6858000"/>
                <a:gd name="connsiteX6" fmla="*/ 2781300 w 8318500"/>
                <a:gd name="connsiteY6" fmla="*/ 5765800 h 6858000"/>
                <a:gd name="connsiteX7" fmla="*/ 5626100 w 8318500"/>
                <a:gd name="connsiteY7" fmla="*/ 5765800 h 6858000"/>
                <a:gd name="connsiteX8" fmla="*/ 5626100 w 8318500"/>
                <a:gd name="connsiteY8" fmla="*/ 850900 h 6858000"/>
                <a:gd name="connsiteX9" fmla="*/ 2781300 w 8318500"/>
                <a:gd name="connsiteY9" fmla="*/ 850900 h 6858000"/>
                <a:gd name="connsiteX0" fmla="*/ 0 w 9662660"/>
                <a:gd name="connsiteY0" fmla="*/ 72146 h 6858000"/>
                <a:gd name="connsiteX1" fmla="*/ 9662660 w 9662660"/>
                <a:gd name="connsiteY1" fmla="*/ 0 h 6858000"/>
                <a:gd name="connsiteX2" fmla="*/ 9662660 w 9662660"/>
                <a:gd name="connsiteY2" fmla="*/ 6858000 h 6858000"/>
                <a:gd name="connsiteX3" fmla="*/ 1344160 w 9662660"/>
                <a:gd name="connsiteY3" fmla="*/ 6858000 h 6858000"/>
                <a:gd name="connsiteX4" fmla="*/ 0 w 9662660"/>
                <a:gd name="connsiteY4" fmla="*/ 72146 h 6858000"/>
                <a:gd name="connsiteX5" fmla="*/ 4125460 w 9662660"/>
                <a:gd name="connsiteY5" fmla="*/ 850900 h 6858000"/>
                <a:gd name="connsiteX6" fmla="*/ 4125460 w 9662660"/>
                <a:gd name="connsiteY6" fmla="*/ 5765800 h 6858000"/>
                <a:gd name="connsiteX7" fmla="*/ 6970260 w 9662660"/>
                <a:gd name="connsiteY7" fmla="*/ 5765800 h 6858000"/>
                <a:gd name="connsiteX8" fmla="*/ 6970260 w 9662660"/>
                <a:gd name="connsiteY8" fmla="*/ 850900 h 6858000"/>
                <a:gd name="connsiteX9" fmla="*/ 4125460 w 9662660"/>
                <a:gd name="connsiteY9" fmla="*/ 850900 h 6858000"/>
                <a:gd name="connsiteX0" fmla="*/ 0 w 12444525"/>
                <a:gd name="connsiteY0" fmla="*/ 72146 h 8875523"/>
                <a:gd name="connsiteX1" fmla="*/ 9662660 w 12444525"/>
                <a:gd name="connsiteY1" fmla="*/ 0 h 8875523"/>
                <a:gd name="connsiteX2" fmla="*/ 12444525 w 12444525"/>
                <a:gd name="connsiteY2" fmla="*/ 8875523 h 8875523"/>
                <a:gd name="connsiteX3" fmla="*/ 1344160 w 12444525"/>
                <a:gd name="connsiteY3" fmla="*/ 6858000 h 8875523"/>
                <a:gd name="connsiteX4" fmla="*/ 0 w 12444525"/>
                <a:gd name="connsiteY4" fmla="*/ 72146 h 8875523"/>
                <a:gd name="connsiteX5" fmla="*/ 4125460 w 12444525"/>
                <a:gd name="connsiteY5" fmla="*/ 850900 h 8875523"/>
                <a:gd name="connsiteX6" fmla="*/ 4125460 w 12444525"/>
                <a:gd name="connsiteY6" fmla="*/ 5765800 h 8875523"/>
                <a:gd name="connsiteX7" fmla="*/ 6970260 w 12444525"/>
                <a:gd name="connsiteY7" fmla="*/ 5765800 h 8875523"/>
                <a:gd name="connsiteX8" fmla="*/ 6970260 w 12444525"/>
                <a:gd name="connsiteY8" fmla="*/ 850900 h 8875523"/>
                <a:gd name="connsiteX9" fmla="*/ 4125460 w 12444525"/>
                <a:gd name="connsiteY9" fmla="*/ 850900 h 8875523"/>
                <a:gd name="connsiteX0" fmla="*/ 0 w 12444525"/>
                <a:gd name="connsiteY0" fmla="*/ 72146 h 12938011"/>
                <a:gd name="connsiteX1" fmla="*/ 9662660 w 12444525"/>
                <a:gd name="connsiteY1" fmla="*/ 0 h 12938011"/>
                <a:gd name="connsiteX2" fmla="*/ 12444525 w 12444525"/>
                <a:gd name="connsiteY2" fmla="*/ 8875523 h 12938011"/>
                <a:gd name="connsiteX3" fmla="*/ 5718736 w 12444525"/>
                <a:gd name="connsiteY3" fmla="*/ 12938011 h 12938011"/>
                <a:gd name="connsiteX4" fmla="*/ 0 w 12444525"/>
                <a:gd name="connsiteY4" fmla="*/ 72146 h 12938011"/>
                <a:gd name="connsiteX5" fmla="*/ 4125460 w 12444525"/>
                <a:gd name="connsiteY5" fmla="*/ 850900 h 12938011"/>
                <a:gd name="connsiteX6" fmla="*/ 4125460 w 12444525"/>
                <a:gd name="connsiteY6" fmla="*/ 5765800 h 12938011"/>
                <a:gd name="connsiteX7" fmla="*/ 6970260 w 12444525"/>
                <a:gd name="connsiteY7" fmla="*/ 5765800 h 12938011"/>
                <a:gd name="connsiteX8" fmla="*/ 6970260 w 12444525"/>
                <a:gd name="connsiteY8" fmla="*/ 850900 h 12938011"/>
                <a:gd name="connsiteX9" fmla="*/ 4125460 w 12444525"/>
                <a:gd name="connsiteY9" fmla="*/ 850900 h 12938011"/>
                <a:gd name="connsiteX0" fmla="*/ 0 w 12444525"/>
                <a:gd name="connsiteY0" fmla="*/ 72146 h 12938011"/>
                <a:gd name="connsiteX1" fmla="*/ 9662660 w 12444525"/>
                <a:gd name="connsiteY1" fmla="*/ 0 h 12938011"/>
                <a:gd name="connsiteX2" fmla="*/ 12444525 w 12444525"/>
                <a:gd name="connsiteY2" fmla="*/ 8875523 h 12938011"/>
                <a:gd name="connsiteX3" fmla="*/ 5718736 w 12444525"/>
                <a:gd name="connsiteY3" fmla="*/ 12938011 h 12938011"/>
                <a:gd name="connsiteX4" fmla="*/ 0 w 12444525"/>
                <a:gd name="connsiteY4" fmla="*/ 72146 h 12938011"/>
                <a:gd name="connsiteX5" fmla="*/ 4125460 w 12444525"/>
                <a:gd name="connsiteY5" fmla="*/ 850900 h 12938011"/>
                <a:gd name="connsiteX6" fmla="*/ 4125460 w 12444525"/>
                <a:gd name="connsiteY6" fmla="*/ 5765800 h 12938011"/>
                <a:gd name="connsiteX7" fmla="*/ 6970260 w 12444525"/>
                <a:gd name="connsiteY7" fmla="*/ 5765800 h 12938011"/>
                <a:gd name="connsiteX8" fmla="*/ 6970260 w 12444525"/>
                <a:gd name="connsiteY8" fmla="*/ 850900 h 12938011"/>
                <a:gd name="connsiteX9" fmla="*/ 4125460 w 12444525"/>
                <a:gd name="connsiteY9" fmla="*/ 850900 h 12938011"/>
                <a:gd name="connsiteX0" fmla="*/ 0 w 12444525"/>
                <a:gd name="connsiteY0" fmla="*/ 72146 h 12199141"/>
                <a:gd name="connsiteX1" fmla="*/ 9662660 w 12444525"/>
                <a:gd name="connsiteY1" fmla="*/ 0 h 12199141"/>
                <a:gd name="connsiteX2" fmla="*/ 12444525 w 12444525"/>
                <a:gd name="connsiteY2" fmla="*/ 8875523 h 12199141"/>
                <a:gd name="connsiteX3" fmla="*/ 6866820 w 12444525"/>
                <a:gd name="connsiteY3" fmla="*/ 12199141 h 12199141"/>
                <a:gd name="connsiteX4" fmla="*/ 0 w 12444525"/>
                <a:gd name="connsiteY4" fmla="*/ 72146 h 12199141"/>
                <a:gd name="connsiteX5" fmla="*/ 4125460 w 12444525"/>
                <a:gd name="connsiteY5" fmla="*/ 850900 h 12199141"/>
                <a:gd name="connsiteX6" fmla="*/ 4125460 w 12444525"/>
                <a:gd name="connsiteY6" fmla="*/ 5765800 h 12199141"/>
                <a:gd name="connsiteX7" fmla="*/ 6970260 w 12444525"/>
                <a:gd name="connsiteY7" fmla="*/ 5765800 h 12199141"/>
                <a:gd name="connsiteX8" fmla="*/ 6970260 w 12444525"/>
                <a:gd name="connsiteY8" fmla="*/ 850900 h 12199141"/>
                <a:gd name="connsiteX9" fmla="*/ 4125460 w 12444525"/>
                <a:gd name="connsiteY9" fmla="*/ 850900 h 12199141"/>
                <a:gd name="connsiteX0" fmla="*/ 0 w 12444525"/>
                <a:gd name="connsiteY0" fmla="*/ 2438311 h 14565306"/>
                <a:gd name="connsiteX1" fmla="*/ 6268500 w 12444525"/>
                <a:gd name="connsiteY1" fmla="*/ 0 h 14565306"/>
                <a:gd name="connsiteX2" fmla="*/ 12444525 w 12444525"/>
                <a:gd name="connsiteY2" fmla="*/ 11241688 h 14565306"/>
                <a:gd name="connsiteX3" fmla="*/ 6866820 w 12444525"/>
                <a:gd name="connsiteY3" fmla="*/ 14565306 h 14565306"/>
                <a:gd name="connsiteX4" fmla="*/ 0 w 12444525"/>
                <a:gd name="connsiteY4" fmla="*/ 2438311 h 14565306"/>
                <a:gd name="connsiteX5" fmla="*/ 4125460 w 12444525"/>
                <a:gd name="connsiteY5" fmla="*/ 3217065 h 14565306"/>
                <a:gd name="connsiteX6" fmla="*/ 4125460 w 12444525"/>
                <a:gd name="connsiteY6" fmla="*/ 8131965 h 14565306"/>
                <a:gd name="connsiteX7" fmla="*/ 6970260 w 12444525"/>
                <a:gd name="connsiteY7" fmla="*/ 8131965 h 14565306"/>
                <a:gd name="connsiteX8" fmla="*/ 6970260 w 12444525"/>
                <a:gd name="connsiteY8" fmla="*/ 3217065 h 14565306"/>
                <a:gd name="connsiteX9" fmla="*/ 4125460 w 12444525"/>
                <a:gd name="connsiteY9" fmla="*/ 3217065 h 14565306"/>
                <a:gd name="connsiteX0" fmla="*/ 0 w 9830341"/>
                <a:gd name="connsiteY0" fmla="*/ 2438311 h 14565306"/>
                <a:gd name="connsiteX1" fmla="*/ 6268500 w 9830341"/>
                <a:gd name="connsiteY1" fmla="*/ 0 h 14565306"/>
                <a:gd name="connsiteX2" fmla="*/ 9830341 w 9830341"/>
                <a:gd name="connsiteY2" fmla="*/ 12773100 h 14565306"/>
                <a:gd name="connsiteX3" fmla="*/ 6866820 w 9830341"/>
                <a:gd name="connsiteY3" fmla="*/ 14565306 h 14565306"/>
                <a:gd name="connsiteX4" fmla="*/ 0 w 9830341"/>
                <a:gd name="connsiteY4" fmla="*/ 2438311 h 14565306"/>
                <a:gd name="connsiteX5" fmla="*/ 4125460 w 9830341"/>
                <a:gd name="connsiteY5" fmla="*/ 3217065 h 14565306"/>
                <a:gd name="connsiteX6" fmla="*/ 4125460 w 9830341"/>
                <a:gd name="connsiteY6" fmla="*/ 8131965 h 14565306"/>
                <a:gd name="connsiteX7" fmla="*/ 6970260 w 9830341"/>
                <a:gd name="connsiteY7" fmla="*/ 8131965 h 14565306"/>
                <a:gd name="connsiteX8" fmla="*/ 6970260 w 9830341"/>
                <a:gd name="connsiteY8" fmla="*/ 3217065 h 14565306"/>
                <a:gd name="connsiteX9" fmla="*/ 4125460 w 9830341"/>
                <a:gd name="connsiteY9" fmla="*/ 3217065 h 14565306"/>
                <a:gd name="connsiteX0" fmla="*/ 0 w 9830341"/>
                <a:gd name="connsiteY0" fmla="*/ 2438311 h 14565306"/>
                <a:gd name="connsiteX1" fmla="*/ 6268500 w 9830341"/>
                <a:gd name="connsiteY1" fmla="*/ 0 h 14565306"/>
                <a:gd name="connsiteX2" fmla="*/ 9830341 w 9830341"/>
                <a:gd name="connsiteY2" fmla="*/ 12773100 h 14565306"/>
                <a:gd name="connsiteX3" fmla="*/ 6866820 w 9830341"/>
                <a:gd name="connsiteY3" fmla="*/ 14565306 h 14565306"/>
                <a:gd name="connsiteX4" fmla="*/ 0 w 9830341"/>
                <a:gd name="connsiteY4" fmla="*/ 2438311 h 14565306"/>
                <a:gd name="connsiteX5" fmla="*/ 4125460 w 9830341"/>
                <a:gd name="connsiteY5" fmla="*/ 3217065 h 14565306"/>
                <a:gd name="connsiteX6" fmla="*/ 4125460 w 9830341"/>
                <a:gd name="connsiteY6" fmla="*/ 8131965 h 14565306"/>
                <a:gd name="connsiteX7" fmla="*/ 6970260 w 9830341"/>
                <a:gd name="connsiteY7" fmla="*/ 8131965 h 14565306"/>
                <a:gd name="connsiteX8" fmla="*/ 6970260 w 9830341"/>
                <a:gd name="connsiteY8" fmla="*/ 3217065 h 14565306"/>
                <a:gd name="connsiteX9" fmla="*/ 4125460 w 9830341"/>
                <a:gd name="connsiteY9" fmla="*/ 3217065 h 14565306"/>
                <a:gd name="connsiteX0" fmla="*/ 0 w 9848044"/>
                <a:gd name="connsiteY0" fmla="*/ 2438311 h 14565306"/>
                <a:gd name="connsiteX1" fmla="*/ 6268500 w 9848044"/>
                <a:gd name="connsiteY1" fmla="*/ 0 h 14565306"/>
                <a:gd name="connsiteX2" fmla="*/ 6960714 w 9848044"/>
                <a:gd name="connsiteY2" fmla="*/ 7926227 h 14565306"/>
                <a:gd name="connsiteX3" fmla="*/ 9830341 w 9848044"/>
                <a:gd name="connsiteY3" fmla="*/ 12773100 h 14565306"/>
                <a:gd name="connsiteX4" fmla="*/ 6866820 w 9848044"/>
                <a:gd name="connsiteY4" fmla="*/ 14565306 h 14565306"/>
                <a:gd name="connsiteX5" fmla="*/ 0 w 9848044"/>
                <a:gd name="connsiteY5" fmla="*/ 2438311 h 14565306"/>
                <a:gd name="connsiteX6" fmla="*/ 4125460 w 9848044"/>
                <a:gd name="connsiteY6" fmla="*/ 3217065 h 14565306"/>
                <a:gd name="connsiteX7" fmla="*/ 4125460 w 9848044"/>
                <a:gd name="connsiteY7" fmla="*/ 8131965 h 14565306"/>
                <a:gd name="connsiteX8" fmla="*/ 6970260 w 9848044"/>
                <a:gd name="connsiteY8" fmla="*/ 8131965 h 14565306"/>
                <a:gd name="connsiteX9" fmla="*/ 6970260 w 9848044"/>
                <a:gd name="connsiteY9" fmla="*/ 3217065 h 14565306"/>
                <a:gd name="connsiteX10" fmla="*/ 4125460 w 9848044"/>
                <a:gd name="connsiteY10" fmla="*/ 3217065 h 14565306"/>
                <a:gd name="connsiteX0" fmla="*/ 0 w 9844412"/>
                <a:gd name="connsiteY0" fmla="*/ 2438311 h 14565306"/>
                <a:gd name="connsiteX1" fmla="*/ 6268500 w 9844412"/>
                <a:gd name="connsiteY1" fmla="*/ 0 h 14565306"/>
                <a:gd name="connsiteX2" fmla="*/ 6960714 w 9844412"/>
                <a:gd name="connsiteY2" fmla="*/ 7926227 h 14565306"/>
                <a:gd name="connsiteX3" fmla="*/ 9830341 w 9844412"/>
                <a:gd name="connsiteY3" fmla="*/ 12773100 h 14565306"/>
                <a:gd name="connsiteX4" fmla="*/ 6866820 w 9844412"/>
                <a:gd name="connsiteY4" fmla="*/ 14565306 h 14565306"/>
                <a:gd name="connsiteX5" fmla="*/ 0 w 9844412"/>
                <a:gd name="connsiteY5" fmla="*/ 2438311 h 14565306"/>
                <a:gd name="connsiteX6" fmla="*/ 4125460 w 9844412"/>
                <a:gd name="connsiteY6" fmla="*/ 3217065 h 14565306"/>
                <a:gd name="connsiteX7" fmla="*/ 4125460 w 9844412"/>
                <a:gd name="connsiteY7" fmla="*/ 8131965 h 14565306"/>
                <a:gd name="connsiteX8" fmla="*/ 6970260 w 9844412"/>
                <a:gd name="connsiteY8" fmla="*/ 8131965 h 14565306"/>
                <a:gd name="connsiteX9" fmla="*/ 6970260 w 9844412"/>
                <a:gd name="connsiteY9" fmla="*/ 3217065 h 14565306"/>
                <a:gd name="connsiteX10" fmla="*/ 4125460 w 9844412"/>
                <a:gd name="connsiteY10" fmla="*/ 3217065 h 14565306"/>
                <a:gd name="connsiteX0" fmla="*/ 0 w 9844412"/>
                <a:gd name="connsiteY0" fmla="*/ 2438311 h 14565306"/>
                <a:gd name="connsiteX1" fmla="*/ 6268500 w 9844412"/>
                <a:gd name="connsiteY1" fmla="*/ 0 h 14565306"/>
                <a:gd name="connsiteX2" fmla="*/ 6960714 w 9844412"/>
                <a:gd name="connsiteY2" fmla="*/ 7926227 h 14565306"/>
                <a:gd name="connsiteX3" fmla="*/ 9830341 w 9844412"/>
                <a:gd name="connsiteY3" fmla="*/ 12773100 h 14565306"/>
                <a:gd name="connsiteX4" fmla="*/ 6866820 w 9844412"/>
                <a:gd name="connsiteY4" fmla="*/ 14565306 h 14565306"/>
                <a:gd name="connsiteX5" fmla="*/ 0 w 9844412"/>
                <a:gd name="connsiteY5" fmla="*/ 2438311 h 14565306"/>
                <a:gd name="connsiteX6" fmla="*/ 4125460 w 9844412"/>
                <a:gd name="connsiteY6" fmla="*/ 3217065 h 14565306"/>
                <a:gd name="connsiteX7" fmla="*/ 4125460 w 9844412"/>
                <a:gd name="connsiteY7" fmla="*/ 8131965 h 14565306"/>
                <a:gd name="connsiteX8" fmla="*/ 6970260 w 9844412"/>
                <a:gd name="connsiteY8" fmla="*/ 8131965 h 14565306"/>
                <a:gd name="connsiteX9" fmla="*/ 6970260 w 9844412"/>
                <a:gd name="connsiteY9" fmla="*/ 3217065 h 14565306"/>
                <a:gd name="connsiteX10" fmla="*/ 4125460 w 9844412"/>
                <a:gd name="connsiteY10" fmla="*/ 3217065 h 14565306"/>
                <a:gd name="connsiteX0" fmla="*/ 0 w 9844412"/>
                <a:gd name="connsiteY0" fmla="*/ 2438311 h 14762202"/>
                <a:gd name="connsiteX1" fmla="*/ 6268500 w 9844412"/>
                <a:gd name="connsiteY1" fmla="*/ 0 h 14762202"/>
                <a:gd name="connsiteX2" fmla="*/ 6960714 w 9844412"/>
                <a:gd name="connsiteY2" fmla="*/ 7926227 h 14762202"/>
                <a:gd name="connsiteX3" fmla="*/ 9830341 w 9844412"/>
                <a:gd name="connsiteY3" fmla="*/ 12773100 h 14762202"/>
                <a:gd name="connsiteX4" fmla="*/ 6530709 w 9844412"/>
                <a:gd name="connsiteY4" fmla="*/ 14762202 h 14762202"/>
                <a:gd name="connsiteX5" fmla="*/ 0 w 9844412"/>
                <a:gd name="connsiteY5" fmla="*/ 2438311 h 14762202"/>
                <a:gd name="connsiteX6" fmla="*/ 4125460 w 9844412"/>
                <a:gd name="connsiteY6" fmla="*/ 3217065 h 14762202"/>
                <a:gd name="connsiteX7" fmla="*/ 4125460 w 9844412"/>
                <a:gd name="connsiteY7" fmla="*/ 8131965 h 14762202"/>
                <a:gd name="connsiteX8" fmla="*/ 6970260 w 9844412"/>
                <a:gd name="connsiteY8" fmla="*/ 8131965 h 14762202"/>
                <a:gd name="connsiteX9" fmla="*/ 6970260 w 9844412"/>
                <a:gd name="connsiteY9" fmla="*/ 3217065 h 14762202"/>
                <a:gd name="connsiteX10" fmla="*/ 4125460 w 9844412"/>
                <a:gd name="connsiteY10" fmla="*/ 3217065 h 1476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44412" h="14762202">
                  <a:moveTo>
                    <a:pt x="0" y="2438311"/>
                  </a:moveTo>
                  <a:lnTo>
                    <a:pt x="6268500" y="0"/>
                  </a:lnTo>
                  <a:cubicBezTo>
                    <a:pt x="7665786" y="923079"/>
                    <a:pt x="6843604" y="6137135"/>
                    <a:pt x="6960714" y="7926227"/>
                  </a:cubicBezTo>
                  <a:cubicBezTo>
                    <a:pt x="6844160" y="8194400"/>
                    <a:pt x="10083156" y="11675013"/>
                    <a:pt x="9830341" y="12773100"/>
                  </a:cubicBezTo>
                  <a:lnTo>
                    <a:pt x="6530709" y="14762202"/>
                  </a:lnTo>
                  <a:cubicBezTo>
                    <a:pt x="4983411" y="12896334"/>
                    <a:pt x="0" y="4724311"/>
                    <a:pt x="0" y="2438311"/>
                  </a:cubicBezTo>
                  <a:close/>
                  <a:moveTo>
                    <a:pt x="4125460" y="3217065"/>
                  </a:moveTo>
                  <a:lnTo>
                    <a:pt x="4125460" y="8131965"/>
                  </a:lnTo>
                  <a:lnTo>
                    <a:pt x="6970260" y="8131965"/>
                  </a:lnTo>
                  <a:lnTo>
                    <a:pt x="6970260" y="3217065"/>
                  </a:lnTo>
                  <a:lnTo>
                    <a:pt x="4125460" y="32170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4159" y="2419620"/>
              <a:ext cx="3187083" cy="3121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31017" y="4428402"/>
              <a:ext cx="3187083" cy="3121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704963" y="1981254"/>
              <a:ext cx="3187083" cy="3121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125" y="1465361"/>
              <a:ext cx="3108488" cy="3108488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5402787" y="415647"/>
            <a:ext cx="7221788" cy="5965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26" y="1596923"/>
            <a:ext cx="3669652" cy="36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1.18101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-2.77556E-17 L 2.5E-6 1.18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1.26106 -0.153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47" y="-7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0833E-6 -2.96296E-6 L 0.54519 -0.008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53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 rot="16200000" flipH="1">
            <a:off x="10579344" y="666095"/>
            <a:ext cx="3225327" cy="5736835"/>
            <a:chOff x="4483334" y="463552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4" y="463552"/>
              <a:ext cx="3225327" cy="5736834"/>
            </a:xfrm>
            <a:prstGeom prst="rect">
              <a:avLst/>
            </a:prstGeom>
          </p:spPr>
        </p:pic>
      </p:grpSp>
      <p:sp>
        <p:nvSpPr>
          <p:cNvPr id="27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23" y="-1108366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5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11" y="825298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3722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경제적인 자동 주행 자동차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360429" y="5045765"/>
            <a:ext cx="5931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 주행 자동차의 보급으로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 err="1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유류비</a:t>
            </a:r>
            <a:r>
              <a:rPr lang="ko-KR" altLang="en-US" sz="28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감소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ko-KR" altLang="en-US" sz="28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도로 혼잡도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해결 가능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59" y="1906382"/>
            <a:ext cx="3089913" cy="2549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4" name="아래쪽 화살표 23"/>
          <p:cNvSpPr/>
          <p:nvPr/>
        </p:nvSpPr>
        <p:spPr>
          <a:xfrm>
            <a:off x="7050035" y="2315312"/>
            <a:ext cx="839928" cy="174747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6" y="1685267"/>
            <a:ext cx="2211479" cy="295479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23" y="2774851"/>
            <a:ext cx="1541971" cy="15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11" y="738999"/>
            <a:ext cx="4803157" cy="48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8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4104132911"/>
              </p:ext>
            </p:extLst>
          </p:nvPr>
        </p:nvGraphicFramePr>
        <p:xfrm>
          <a:off x="1205333" y="450436"/>
          <a:ext cx="9107224" cy="4111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51999" y="4988253"/>
            <a:ext cx="6108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bg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5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5400" dirty="0">
                <a:ln>
                  <a:solidFill>
                    <a:schemeClr val="bg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5400" dirty="0">
                <a:ln>
                  <a:solidFill>
                    <a:schemeClr val="bg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   이다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1471" y="4977862"/>
            <a:ext cx="3714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    </a:t>
            </a:r>
            <a:r>
              <a:rPr lang="ko-KR" altLang="en-US" sz="54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금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7286" y="1399195"/>
            <a:ext cx="1694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2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</a:t>
            </a:r>
            <a:r>
              <a:rPr lang="en-US" altLang="ko-KR" sz="22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43</a:t>
            </a:r>
            <a:r>
              <a:rPr lang="ko-KR" altLang="en-US" sz="22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1323" y="1060639"/>
            <a:ext cx="1310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6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</a:t>
            </a:r>
            <a:r>
              <a:rPr lang="en-US" altLang="ko-KR" sz="16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  <a:r>
              <a:rPr lang="ko-KR" altLang="en-US" sz="16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60" y="6162575"/>
            <a:ext cx="209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</a:t>
            </a:r>
            <a:r>
              <a:rPr lang="ko-KR" altLang="en-US" sz="16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잡코리아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설문조사</a:t>
            </a:r>
            <a:endParaRPr lang="ko-KR" altLang="en-US" sz="16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5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07" y="2688839"/>
            <a:ext cx="6552665" cy="3685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18" y="518251"/>
            <a:ext cx="5734051" cy="2314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143" y="1499319"/>
            <a:ext cx="7419975" cy="914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75" y="2559847"/>
            <a:ext cx="7044041" cy="9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C5D852F-041B-4869-97DC-02462C73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243" y="3112702"/>
            <a:ext cx="1977529" cy="1967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CC9137-28A2-4064-991A-0BC99B17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944" y="2889154"/>
            <a:ext cx="1386127" cy="6934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06" y="418667"/>
            <a:ext cx="7031789" cy="4675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5026" r="15765" b="17844"/>
          <a:stretch/>
        </p:blipFill>
        <p:spPr>
          <a:xfrm>
            <a:off x="916939" y="418670"/>
            <a:ext cx="4190303" cy="2470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26" y="3444849"/>
            <a:ext cx="4190303" cy="3142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181" y="282769"/>
            <a:ext cx="4190303" cy="3180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2450" r="1599" b="9635"/>
          <a:stretch/>
        </p:blipFill>
        <p:spPr>
          <a:xfrm>
            <a:off x="6618181" y="3463190"/>
            <a:ext cx="4190303" cy="2763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4582652" y="5457339"/>
            <a:ext cx="3237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bg1"/>
                  </a:solidFill>
                </a:ln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5400" dirty="0" err="1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스마트폰</a:t>
            </a:r>
            <a:r>
              <a:rPr lang="en-US" altLang="ko-KR" sz="5400" dirty="0">
                <a:ln>
                  <a:solidFill>
                    <a:schemeClr val="bg1"/>
                  </a:solidFill>
                </a:ln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endParaRPr lang="ko-KR" altLang="en-US" sz="5400" dirty="0">
              <a:ln>
                <a:solidFill>
                  <a:schemeClr val="bg1"/>
                </a:solidFill>
              </a:ln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3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FF603B-1633-49E7-AD05-EE5BCD3E64AE}"/>
              </a:ext>
            </a:extLst>
          </p:cNvPr>
          <p:cNvSpPr/>
          <p:nvPr/>
        </p:nvSpPr>
        <p:spPr>
          <a:xfrm>
            <a:off x="4673310" y="0"/>
            <a:ext cx="13471476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96E098-1F8E-4B11-898E-2FE3986DD424}"/>
              </a:ext>
            </a:extLst>
          </p:cNvPr>
          <p:cNvSpPr txBox="1"/>
          <p:nvPr/>
        </p:nvSpPr>
        <p:spPr>
          <a:xfrm>
            <a:off x="5286682" y="2117100"/>
            <a:ext cx="64204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4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생명</a:t>
            </a:r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과도 직결된 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dist"/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문제이기에 </a:t>
            </a:r>
            <a:r>
              <a:rPr lang="ko-KR" altLang="en-US" sz="5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오류</a:t>
            </a:r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있어서는 안됨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020FFA-5D16-4C46-B43A-58EFFFB0F2D4}"/>
              </a:ext>
            </a:extLst>
          </p:cNvPr>
          <p:cNvSpPr/>
          <p:nvPr/>
        </p:nvSpPr>
        <p:spPr>
          <a:xfrm>
            <a:off x="13716001" y="2"/>
            <a:ext cx="788547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865" y1="30723" x2="48865" y2="31995"/>
                        <a14:foregroundMark x1="52837" y1="28916" x2="45816" y2="30054"/>
                        <a14:foregroundMark x1="52128" y1="31794" x2="46525" y2="27376"/>
                        <a14:foregroundMark x1="51915" y1="28715" x2="52340" y2="36011"/>
                        <a14:foregroundMark x1="57518" y1="25167" x2="42340" y2="25837"/>
                        <a14:foregroundMark x1="50284" y1="26975" x2="52128" y2="28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91" y="946436"/>
            <a:ext cx="3127844" cy="331418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57226" y="3182347"/>
            <a:ext cx="2454929" cy="1931921"/>
            <a:chOff x="6403687" y="3246136"/>
            <a:chExt cx="543283" cy="409846"/>
          </a:xfrm>
        </p:grpSpPr>
        <p:sp>
          <p:nvSpPr>
            <p:cNvPr id="20" name="Freeform 118"/>
            <p:cNvSpPr>
              <a:spLocks/>
            </p:cNvSpPr>
            <p:nvPr/>
          </p:nvSpPr>
          <p:spPr bwMode="auto">
            <a:xfrm>
              <a:off x="6610198" y="3358923"/>
              <a:ext cx="336772" cy="231928"/>
            </a:xfrm>
            <a:custGeom>
              <a:avLst/>
              <a:gdLst>
                <a:gd name="T0" fmla="*/ 109 w 120"/>
                <a:gd name="T1" fmla="*/ 0 h 83"/>
                <a:gd name="T2" fmla="*/ 11 w 120"/>
                <a:gd name="T3" fmla="*/ 0 h 83"/>
                <a:gd name="T4" fmla="*/ 0 w 120"/>
                <a:gd name="T5" fmla="*/ 11 h 83"/>
                <a:gd name="T6" fmla="*/ 0 w 120"/>
                <a:gd name="T7" fmla="*/ 72 h 83"/>
                <a:gd name="T8" fmla="*/ 11 w 120"/>
                <a:gd name="T9" fmla="*/ 83 h 83"/>
                <a:gd name="T10" fmla="*/ 109 w 120"/>
                <a:gd name="T11" fmla="*/ 83 h 83"/>
                <a:gd name="T12" fmla="*/ 120 w 120"/>
                <a:gd name="T13" fmla="*/ 72 h 83"/>
                <a:gd name="T14" fmla="*/ 120 w 120"/>
                <a:gd name="T15" fmla="*/ 11 h 83"/>
                <a:gd name="T16" fmla="*/ 109 w 120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0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8"/>
                    <a:pt x="5" y="83"/>
                    <a:pt x="11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15" y="83"/>
                    <a:pt x="120" y="78"/>
                    <a:pt x="120" y="72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0" y="5"/>
                    <a:pt x="115" y="0"/>
                    <a:pt x="1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9"/>
            <p:cNvSpPr>
              <a:spLocks/>
            </p:cNvSpPr>
            <p:nvPr/>
          </p:nvSpPr>
          <p:spPr bwMode="auto">
            <a:xfrm>
              <a:off x="6767464" y="3568612"/>
              <a:ext cx="22240" cy="81016"/>
            </a:xfrm>
            <a:custGeom>
              <a:avLst/>
              <a:gdLst>
                <a:gd name="T0" fmla="*/ 4 w 8"/>
                <a:gd name="T1" fmla="*/ 29 h 29"/>
                <a:gd name="T2" fmla="*/ 0 w 8"/>
                <a:gd name="T3" fmla="*/ 25 h 29"/>
                <a:gd name="T4" fmla="*/ 0 w 8"/>
                <a:gd name="T5" fmla="*/ 4 h 29"/>
                <a:gd name="T6" fmla="*/ 4 w 8"/>
                <a:gd name="T7" fmla="*/ 0 h 29"/>
                <a:gd name="T8" fmla="*/ 8 w 8"/>
                <a:gd name="T9" fmla="*/ 4 h 29"/>
                <a:gd name="T10" fmla="*/ 8 w 8"/>
                <a:gd name="T11" fmla="*/ 25 h 29"/>
                <a:gd name="T12" fmla="*/ 4 w 8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9">
                  <a:moveTo>
                    <a:pt x="4" y="29"/>
                  </a:moveTo>
                  <a:cubicBezTo>
                    <a:pt x="2" y="29"/>
                    <a:pt x="0" y="27"/>
                    <a:pt x="0" y="2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6" y="29"/>
                    <a:pt x="4" y="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0"/>
            <p:cNvSpPr>
              <a:spLocks/>
            </p:cNvSpPr>
            <p:nvPr/>
          </p:nvSpPr>
          <p:spPr bwMode="auto">
            <a:xfrm>
              <a:off x="6668974" y="3632154"/>
              <a:ext cx="219220" cy="23828"/>
            </a:xfrm>
            <a:custGeom>
              <a:avLst/>
              <a:gdLst>
                <a:gd name="T0" fmla="*/ 74 w 78"/>
                <a:gd name="T1" fmla="*/ 8 h 8"/>
                <a:gd name="T2" fmla="*/ 4 w 78"/>
                <a:gd name="T3" fmla="*/ 8 h 8"/>
                <a:gd name="T4" fmla="*/ 0 w 78"/>
                <a:gd name="T5" fmla="*/ 4 h 8"/>
                <a:gd name="T6" fmla="*/ 4 w 78"/>
                <a:gd name="T7" fmla="*/ 0 h 8"/>
                <a:gd name="T8" fmla="*/ 74 w 78"/>
                <a:gd name="T9" fmla="*/ 0 h 8"/>
                <a:gd name="T10" fmla="*/ 78 w 78"/>
                <a:gd name="T11" fmla="*/ 4 h 8"/>
                <a:gd name="T12" fmla="*/ 74 w 7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">
                  <a:moveTo>
                    <a:pt x="7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6" y="0"/>
                    <a:pt x="78" y="2"/>
                    <a:pt x="78" y="4"/>
                  </a:cubicBezTo>
                  <a:cubicBezTo>
                    <a:pt x="78" y="6"/>
                    <a:pt x="76" y="8"/>
                    <a:pt x="74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1"/>
            <p:cNvSpPr>
              <a:spLocks noEditPoints="1"/>
            </p:cNvSpPr>
            <p:nvPr/>
          </p:nvSpPr>
          <p:spPr bwMode="auto">
            <a:xfrm>
              <a:off x="6403687" y="3246136"/>
              <a:ext cx="184272" cy="409846"/>
            </a:xfrm>
            <a:custGeom>
              <a:avLst/>
              <a:gdLst>
                <a:gd name="T0" fmla="*/ 0 w 66"/>
                <a:gd name="T1" fmla="*/ 0 h 146"/>
                <a:gd name="T2" fmla="*/ 0 w 66"/>
                <a:gd name="T3" fmla="*/ 146 h 146"/>
                <a:gd name="T4" fmla="*/ 66 w 66"/>
                <a:gd name="T5" fmla="*/ 146 h 146"/>
                <a:gd name="T6" fmla="*/ 66 w 66"/>
                <a:gd name="T7" fmla="*/ 0 h 146"/>
                <a:gd name="T8" fmla="*/ 0 w 66"/>
                <a:gd name="T9" fmla="*/ 0 h 146"/>
                <a:gd name="T10" fmla="*/ 48 w 66"/>
                <a:gd name="T11" fmla="*/ 123 h 146"/>
                <a:gd name="T12" fmla="*/ 17 w 66"/>
                <a:gd name="T13" fmla="*/ 123 h 146"/>
                <a:gd name="T14" fmla="*/ 13 w 66"/>
                <a:gd name="T15" fmla="*/ 119 h 146"/>
                <a:gd name="T16" fmla="*/ 17 w 66"/>
                <a:gd name="T17" fmla="*/ 115 h 146"/>
                <a:gd name="T18" fmla="*/ 48 w 66"/>
                <a:gd name="T19" fmla="*/ 115 h 146"/>
                <a:gd name="T20" fmla="*/ 52 w 66"/>
                <a:gd name="T21" fmla="*/ 119 h 146"/>
                <a:gd name="T22" fmla="*/ 48 w 66"/>
                <a:gd name="T23" fmla="*/ 123 h 146"/>
                <a:gd name="T24" fmla="*/ 48 w 66"/>
                <a:gd name="T25" fmla="*/ 107 h 146"/>
                <a:gd name="T26" fmla="*/ 17 w 66"/>
                <a:gd name="T27" fmla="*/ 107 h 146"/>
                <a:gd name="T28" fmla="*/ 13 w 66"/>
                <a:gd name="T29" fmla="*/ 103 h 146"/>
                <a:gd name="T30" fmla="*/ 17 w 66"/>
                <a:gd name="T31" fmla="*/ 99 h 146"/>
                <a:gd name="T32" fmla="*/ 48 w 66"/>
                <a:gd name="T33" fmla="*/ 99 h 146"/>
                <a:gd name="T34" fmla="*/ 52 w 66"/>
                <a:gd name="T35" fmla="*/ 103 h 146"/>
                <a:gd name="T36" fmla="*/ 48 w 66"/>
                <a:gd name="T37" fmla="*/ 107 h 146"/>
                <a:gd name="T38" fmla="*/ 48 w 66"/>
                <a:gd name="T39" fmla="*/ 91 h 146"/>
                <a:gd name="T40" fmla="*/ 17 w 66"/>
                <a:gd name="T41" fmla="*/ 91 h 146"/>
                <a:gd name="T42" fmla="*/ 13 w 66"/>
                <a:gd name="T43" fmla="*/ 87 h 146"/>
                <a:gd name="T44" fmla="*/ 17 w 66"/>
                <a:gd name="T45" fmla="*/ 83 h 146"/>
                <a:gd name="T46" fmla="*/ 48 w 66"/>
                <a:gd name="T47" fmla="*/ 83 h 146"/>
                <a:gd name="T48" fmla="*/ 52 w 66"/>
                <a:gd name="T49" fmla="*/ 87 h 146"/>
                <a:gd name="T50" fmla="*/ 48 w 66"/>
                <a:gd name="T51" fmla="*/ 91 h 146"/>
                <a:gd name="T52" fmla="*/ 48 w 66"/>
                <a:gd name="T53" fmla="*/ 26 h 146"/>
                <a:gd name="T54" fmla="*/ 17 w 66"/>
                <a:gd name="T55" fmla="*/ 26 h 146"/>
                <a:gd name="T56" fmla="*/ 13 w 66"/>
                <a:gd name="T57" fmla="*/ 22 h 146"/>
                <a:gd name="T58" fmla="*/ 17 w 66"/>
                <a:gd name="T59" fmla="*/ 18 h 146"/>
                <a:gd name="T60" fmla="*/ 48 w 66"/>
                <a:gd name="T61" fmla="*/ 18 h 146"/>
                <a:gd name="T62" fmla="*/ 52 w 66"/>
                <a:gd name="T63" fmla="*/ 22 h 146"/>
                <a:gd name="T64" fmla="*/ 48 w 66"/>
                <a:gd name="T65" fmla="*/ 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6" h="146">
                  <a:moveTo>
                    <a:pt x="0" y="0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66" y="146"/>
                    <a:pt x="66" y="146"/>
                    <a:pt x="66" y="146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0" y="0"/>
                  </a:lnTo>
                  <a:close/>
                  <a:moveTo>
                    <a:pt x="48" y="123"/>
                  </a:moveTo>
                  <a:cubicBezTo>
                    <a:pt x="17" y="123"/>
                    <a:pt x="17" y="123"/>
                    <a:pt x="17" y="123"/>
                  </a:cubicBezTo>
                  <a:cubicBezTo>
                    <a:pt x="15" y="123"/>
                    <a:pt x="13" y="121"/>
                    <a:pt x="13" y="119"/>
                  </a:cubicBezTo>
                  <a:cubicBezTo>
                    <a:pt x="13" y="117"/>
                    <a:pt x="15" y="115"/>
                    <a:pt x="1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51" y="115"/>
                    <a:pt x="52" y="117"/>
                    <a:pt x="52" y="119"/>
                  </a:cubicBezTo>
                  <a:cubicBezTo>
                    <a:pt x="52" y="121"/>
                    <a:pt x="51" y="123"/>
                    <a:pt x="48" y="123"/>
                  </a:cubicBezTo>
                  <a:close/>
                  <a:moveTo>
                    <a:pt x="48" y="107"/>
                  </a:moveTo>
                  <a:cubicBezTo>
                    <a:pt x="17" y="107"/>
                    <a:pt x="17" y="107"/>
                    <a:pt x="17" y="107"/>
                  </a:cubicBezTo>
                  <a:cubicBezTo>
                    <a:pt x="15" y="107"/>
                    <a:pt x="13" y="105"/>
                    <a:pt x="13" y="103"/>
                  </a:cubicBezTo>
                  <a:cubicBezTo>
                    <a:pt x="13" y="101"/>
                    <a:pt x="15" y="99"/>
                    <a:pt x="17" y="9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1" y="99"/>
                    <a:pt x="52" y="101"/>
                    <a:pt x="52" y="103"/>
                  </a:cubicBezTo>
                  <a:cubicBezTo>
                    <a:pt x="52" y="105"/>
                    <a:pt x="51" y="107"/>
                    <a:pt x="48" y="107"/>
                  </a:cubicBezTo>
                  <a:close/>
                  <a:moveTo>
                    <a:pt x="48" y="91"/>
                  </a:moveTo>
                  <a:cubicBezTo>
                    <a:pt x="17" y="91"/>
                    <a:pt x="17" y="91"/>
                    <a:pt x="17" y="91"/>
                  </a:cubicBezTo>
                  <a:cubicBezTo>
                    <a:pt x="15" y="91"/>
                    <a:pt x="13" y="89"/>
                    <a:pt x="13" y="87"/>
                  </a:cubicBezTo>
                  <a:cubicBezTo>
                    <a:pt x="13" y="85"/>
                    <a:pt x="15" y="83"/>
                    <a:pt x="17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52" y="85"/>
                    <a:pt x="52" y="87"/>
                  </a:cubicBezTo>
                  <a:cubicBezTo>
                    <a:pt x="52" y="89"/>
                    <a:pt x="51" y="91"/>
                    <a:pt x="48" y="91"/>
                  </a:cubicBezTo>
                  <a:close/>
                  <a:moveTo>
                    <a:pt x="48" y="26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5" y="26"/>
                    <a:pt x="13" y="25"/>
                    <a:pt x="13" y="22"/>
                  </a:cubicBezTo>
                  <a:cubicBezTo>
                    <a:pt x="13" y="20"/>
                    <a:pt x="15" y="18"/>
                    <a:pt x="17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51" y="18"/>
                    <a:pt x="52" y="20"/>
                    <a:pt x="52" y="22"/>
                  </a:cubicBezTo>
                  <a:cubicBezTo>
                    <a:pt x="52" y="25"/>
                    <a:pt x="51" y="26"/>
                    <a:pt x="48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96E098-1F8E-4B11-898E-2FE3986DD424}"/>
              </a:ext>
            </a:extLst>
          </p:cNvPr>
          <p:cNvSpPr txBox="1"/>
          <p:nvPr/>
        </p:nvSpPr>
        <p:spPr>
          <a:xfrm>
            <a:off x="2582348" y="3838353"/>
            <a:ext cx="681847" cy="1017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0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60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56" y="10703"/>
            <a:ext cx="4184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0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3918 -0.0004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9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33" grpId="0"/>
      <p:bldP spid="33" grpId="1"/>
      <p:bldP spid="11" grpId="0"/>
      <p:bldP spid="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2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23DD03-BC93-40C8-8424-0E56713653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r="2382"/>
          <a:stretch/>
        </p:blipFill>
        <p:spPr>
          <a:xfrm>
            <a:off x="4937132" y="1306335"/>
            <a:ext cx="2308225" cy="1743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9B82F1-8953-4D8A-8DF7-F7BE7AA48D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1"/>
          <a:stretch/>
        </p:blipFill>
        <p:spPr>
          <a:xfrm>
            <a:off x="4483344" y="463551"/>
            <a:ext cx="3225327" cy="57368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93" y="3006758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4" y="3006758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9" y="3706437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4" y="2307082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90" y="3706437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9" y="2307082"/>
            <a:ext cx="650101" cy="65042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3309BD-BF16-4CB2-8367-43D2BDC7D9C3}"/>
              </a:ext>
            </a:extLst>
          </p:cNvPr>
          <p:cNvSpPr/>
          <p:nvPr/>
        </p:nvSpPr>
        <p:spPr>
          <a:xfrm>
            <a:off x="1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417165-4B9F-44DA-862E-D84B3F690637}"/>
              </a:ext>
            </a:extLst>
          </p:cNvPr>
          <p:cNvSpPr/>
          <p:nvPr/>
        </p:nvSpPr>
        <p:spPr>
          <a:xfrm>
            <a:off x="7883974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9E5180-AFB8-4D29-BAFE-3EEFAE4E558D}"/>
              </a:ext>
            </a:extLst>
          </p:cNvPr>
          <p:cNvSpPr txBox="1"/>
          <p:nvPr/>
        </p:nvSpPr>
        <p:spPr>
          <a:xfrm>
            <a:off x="676033" y="2321003"/>
            <a:ext cx="29559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DEEP</a:t>
            </a:r>
            <a:endParaRPr lang="ko-KR" altLang="en-US" sz="66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F0ABEE-306B-4F22-8064-8808196B973B}"/>
              </a:ext>
            </a:extLst>
          </p:cNvPr>
          <p:cNvSpPr txBox="1"/>
          <p:nvPr/>
        </p:nvSpPr>
        <p:spPr>
          <a:xfrm>
            <a:off x="7750263" y="2489064"/>
            <a:ext cx="4444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LEARNING </a:t>
            </a:r>
            <a:endParaRPr lang="ko-KR" altLang="en-US" sz="54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1BE86F-6E6C-4791-8D4D-6F3AAC974979}"/>
              </a:ext>
            </a:extLst>
          </p:cNvPr>
          <p:cNvSpPr/>
          <p:nvPr/>
        </p:nvSpPr>
        <p:spPr>
          <a:xfrm>
            <a:off x="-5010150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71F601-4836-4DEF-A9F7-8512A398B8AE}"/>
              </a:ext>
            </a:extLst>
          </p:cNvPr>
          <p:cNvSpPr/>
          <p:nvPr/>
        </p:nvSpPr>
        <p:spPr>
          <a:xfrm>
            <a:off x="12367307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07" y="2300395"/>
            <a:ext cx="650331" cy="650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47" y="3006850"/>
            <a:ext cx="650331" cy="650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06" y="3706435"/>
            <a:ext cx="650331" cy="65033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76751" y="2284863"/>
            <a:ext cx="2052576" cy="2078687"/>
            <a:chOff x="5076751" y="2284856"/>
            <a:chExt cx="2052576" cy="207868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DFB2BAB-C0F8-4C3C-BF4D-7C243146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7988" y="3004652"/>
              <a:ext cx="650101" cy="65042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57C4B6F-6CCA-42BD-BDFF-0E1B1715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9226" y="3004652"/>
              <a:ext cx="650101" cy="65042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07EC1-D3D3-44E3-A036-2528FB83E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9739" y="3713121"/>
              <a:ext cx="650101" cy="65042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C4B8B28-5CD1-42D3-8F95-ACF99C47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7732" y="2304695"/>
              <a:ext cx="650101" cy="65280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FE0EF6D-21E6-4A54-98D7-04F1BC68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9482" y="3704329"/>
              <a:ext cx="650101" cy="6504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F8FD23D-08FF-4675-A931-E07DC98B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6751" y="2284856"/>
              <a:ext cx="650101" cy="67731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502" y="3708674"/>
              <a:ext cx="650331" cy="65033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751" y="3006756"/>
              <a:ext cx="650331" cy="650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6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417165-4B9F-44DA-862E-D84B3F690637}"/>
              </a:ext>
            </a:extLst>
          </p:cNvPr>
          <p:cNvSpPr/>
          <p:nvPr/>
        </p:nvSpPr>
        <p:spPr>
          <a:xfrm>
            <a:off x="6639369" y="0"/>
            <a:ext cx="555263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18872" y="907339"/>
            <a:ext cx="5273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DEEP LEARNING </a:t>
            </a:r>
            <a:endParaRPr lang="ko-KR" altLang="en-US" sz="4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325" y="383408"/>
            <a:ext cx="4503907" cy="270985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7821" y="3684700"/>
            <a:ext cx="4621526" cy="270689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8544660" y="2878898"/>
            <a:ext cx="2139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인공신경망</a:t>
            </a:r>
            <a:endParaRPr lang="ko-KR" altLang="en-US" sz="3200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15686" y="3480055"/>
            <a:ext cx="367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21456" y="4050062"/>
            <a:ext cx="1755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</a:t>
            </a:r>
            <a:endParaRPr lang="ko-KR" altLang="en-US" sz="3200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03000" y="5300361"/>
            <a:ext cx="442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기계가 </a:t>
            </a:r>
            <a:r>
              <a:rPr lang="en-US" altLang="ko-KR" sz="36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스스로</a:t>
            </a:r>
            <a:r>
              <a:rPr lang="en-US" altLang="ko-KR" sz="36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학습</a:t>
            </a:r>
          </a:p>
        </p:txBody>
      </p:sp>
    </p:spTree>
    <p:extLst>
      <p:ext uri="{BB962C8B-B14F-4D97-AF65-F5344CB8AC3E}">
        <p14:creationId xmlns:p14="http://schemas.microsoft.com/office/powerpoint/2010/main" val="3552910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45456 -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45834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 rot="16200000" flipH="1">
            <a:off x="10579344" y="666095"/>
            <a:ext cx="3225327" cy="5736835"/>
            <a:chOff x="4483334" y="463552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4" y="463552"/>
              <a:ext cx="3225327" cy="5736834"/>
            </a:xfrm>
            <a:prstGeom prst="rect">
              <a:avLst/>
            </a:prstGeom>
          </p:spPr>
        </p:pic>
      </p:grpSp>
      <p:sp>
        <p:nvSpPr>
          <p:cNvPr id="27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23" y="-1108366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5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11" y="825298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2739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딥러닝</a:t>
              </a:r>
              <a:r>
                <a:rPr lang="ko-KR" altLang="en-US" sz="2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기술의 활용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36" y="2796926"/>
            <a:ext cx="1456105" cy="14561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5" y="1676687"/>
            <a:ext cx="4081671" cy="219419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5070195" y="4741658"/>
            <a:ext cx="3149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딥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러닝을 적용시킨 기계는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en-US" altLang="ko-KR" sz="20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breakfast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’, ‘</a:t>
            </a:r>
            <a:r>
              <a:rPr lang="en-US" altLang="ko-KR" sz="20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morning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</a:p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가지로 구분 가능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36495" y="4128007"/>
            <a:ext cx="934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2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아침</a:t>
            </a:r>
            <a:r>
              <a:rPr lang="en-US" altLang="ko-KR" sz="24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96704" y="5050277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기존의 번역기는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en-US" altLang="ko-KR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morning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73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 rot="16200000" flipH="1">
            <a:off x="10579344" y="666095"/>
            <a:ext cx="3225327" cy="5736835"/>
            <a:chOff x="4483334" y="463552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4" y="463552"/>
              <a:ext cx="3225327" cy="5736834"/>
            </a:xfrm>
            <a:prstGeom prst="rect">
              <a:avLst/>
            </a:prstGeom>
          </p:spPr>
        </p:pic>
      </p:grpSp>
      <p:sp>
        <p:nvSpPr>
          <p:cNvPr id="27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42953" y="-1150901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5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11" y="825298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2739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딥러닝</a:t>
              </a:r>
              <a:r>
                <a:rPr lang="ko-KR" altLang="en-US" sz="2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기술의 활용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36" y="2796926"/>
            <a:ext cx="1456105" cy="145610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327364" y="1755212"/>
            <a:ext cx="4507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영상을 보고 </a:t>
            </a:r>
            <a:r>
              <a: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음성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표정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합성 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384546" y="2475061"/>
            <a:ext cx="6438767" cy="3263125"/>
            <a:chOff x="5357484" y="2570594"/>
            <a:chExt cx="6438767" cy="326312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484" y="2570594"/>
              <a:ext cx="2668025" cy="3257282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509" y="2570594"/>
              <a:ext cx="3770742" cy="326312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667011" y="5916696"/>
            <a:ext cx="4681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워싱턴 대학에서 연구</a:t>
            </a:r>
            <a:endParaRPr lang="ko-KR" altLang="en-US" sz="16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5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53" y="1249012"/>
            <a:ext cx="3800726" cy="36094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88" y="1381198"/>
            <a:ext cx="3345060" cy="33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4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0.2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25 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11979" y="5292105"/>
            <a:ext cx="9402039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“10~20</a:t>
            </a:r>
            <a:r>
              <a:rPr lang="ko-KR" alt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후에 </a:t>
            </a:r>
            <a:r>
              <a:rPr lang="ko-KR" altLang="en-US" sz="40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인간</a:t>
            </a:r>
            <a:r>
              <a:rPr lang="ko-KR" alt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ko-KR" altLang="en-US" sz="40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로봇</a:t>
            </a:r>
            <a:r>
              <a:rPr lang="ko-KR" alt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공존할 것</a:t>
            </a:r>
            <a:r>
              <a:rPr lang="en-US" altLang="ko-KR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4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10" y="469428"/>
            <a:ext cx="5040580" cy="3964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56" y="10703"/>
            <a:ext cx="4184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6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FF603B-1633-49E7-AD05-EE5BCD3E64AE}"/>
              </a:ext>
            </a:extLst>
          </p:cNvPr>
          <p:cNvSpPr/>
          <p:nvPr/>
        </p:nvSpPr>
        <p:spPr>
          <a:xfrm>
            <a:off x="6655983" y="0"/>
            <a:ext cx="553601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96E098-1F8E-4B11-898E-2FE3986DD424}"/>
              </a:ext>
            </a:extLst>
          </p:cNvPr>
          <p:cNvSpPr txBox="1"/>
          <p:nvPr/>
        </p:nvSpPr>
        <p:spPr>
          <a:xfrm>
            <a:off x="7237631" y="1101600"/>
            <a:ext cx="437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4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인간의</a:t>
            </a:r>
            <a:r>
              <a:rPr lang="ko-KR" altLang="en-US" sz="5400" spc="-3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5400" spc="-3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020FFA-5D16-4C46-B43A-58EFFFB0F2D4}"/>
              </a:ext>
            </a:extLst>
          </p:cNvPr>
          <p:cNvSpPr/>
          <p:nvPr/>
        </p:nvSpPr>
        <p:spPr>
          <a:xfrm>
            <a:off x="12648761" y="-113814"/>
            <a:ext cx="788547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86" y="985327"/>
            <a:ext cx="3647747" cy="2079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86" y="3663275"/>
            <a:ext cx="3647747" cy="2204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96E098-1F8E-4B11-898E-2FE3986DD424}"/>
              </a:ext>
            </a:extLst>
          </p:cNvPr>
          <p:cNvSpPr txBox="1"/>
          <p:nvPr/>
        </p:nvSpPr>
        <p:spPr>
          <a:xfrm>
            <a:off x="7237631" y="2905935"/>
            <a:ext cx="437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4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인간의</a:t>
            </a:r>
            <a:r>
              <a:rPr lang="ko-KR" altLang="en-US" sz="5400" spc="-3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5400" spc="-3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목소리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96E098-1F8E-4B11-898E-2FE3986DD424}"/>
              </a:ext>
            </a:extLst>
          </p:cNvPr>
          <p:cNvSpPr txBox="1"/>
          <p:nvPr/>
        </p:nvSpPr>
        <p:spPr>
          <a:xfrm>
            <a:off x="7237631" y="4710268"/>
            <a:ext cx="437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54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인간처럼</a:t>
            </a:r>
            <a:r>
              <a:rPr lang="ko-KR" altLang="en-US" sz="5400" spc="-3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5400" spc="-3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행동</a:t>
            </a:r>
          </a:p>
        </p:txBody>
      </p:sp>
    </p:spTree>
    <p:extLst>
      <p:ext uri="{BB962C8B-B14F-4D97-AF65-F5344CB8AC3E}">
        <p14:creationId xmlns:p14="http://schemas.microsoft.com/office/powerpoint/2010/main" val="105400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3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422682" y="-1524874"/>
            <a:ext cx="2702950" cy="4970326"/>
            <a:chOff x="1422682" y="-1524874"/>
            <a:chExt cx="2702950" cy="497032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9138BDB-1F81-4FEF-88F9-55BF5BA5B838}"/>
                </a:ext>
              </a:extLst>
            </p:cNvPr>
            <p:cNvGrpSpPr/>
            <p:nvPr/>
          </p:nvGrpSpPr>
          <p:grpSpPr>
            <a:xfrm rot="8100000">
              <a:off x="1422682" y="-1524874"/>
              <a:ext cx="2702950" cy="4970326"/>
              <a:chOff x="4333303" y="1291228"/>
              <a:chExt cx="2702950" cy="497032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E818B1-CC81-44A7-B53B-CAB085AA5B45}"/>
                  </a:ext>
                </a:extLst>
              </p:cNvPr>
              <p:cNvSpPr/>
              <p:nvPr/>
            </p:nvSpPr>
            <p:spPr>
              <a:xfrm>
                <a:off x="4667250" y="1819275"/>
                <a:ext cx="2066925" cy="381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</a:t>
                </a:r>
                <a:endParaRPr lang="ko-KR" altLang="en-US" dirty="0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7F602955-3186-4605-9C05-CB8E584C7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3303" y="1291228"/>
                <a:ext cx="2702950" cy="4970326"/>
              </a:xfrm>
              <a:prstGeom prst="rect">
                <a:avLst/>
              </a:prstGeom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4D30A3-73D7-41A9-9912-EAFF9C9A9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" r="17125"/>
            <a:stretch/>
          </p:blipFill>
          <p:spPr>
            <a:xfrm rot="2700000">
              <a:off x="1141562" y="51848"/>
              <a:ext cx="3387571" cy="192155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135881" y="1311872"/>
            <a:ext cx="4970327" cy="2702951"/>
            <a:chOff x="3936517" y="1359916"/>
            <a:chExt cx="4970326" cy="270295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33633">
              <a:off x="4637911" y="1825539"/>
              <a:ext cx="3415496" cy="1921216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7621E80-DCB8-424B-85AF-40FACF23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5070205" y="226228"/>
              <a:ext cx="2702950" cy="497032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2939988" y="3959971"/>
            <a:ext cx="3426289" cy="4970327"/>
            <a:chOff x="2885885" y="3783602"/>
            <a:chExt cx="3426289" cy="497032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D462035-1A05-4207-8BDF-CBD86A4B1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291903" y="3783602"/>
              <a:ext cx="2702950" cy="497032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45452">
              <a:off x="2885885" y="5240025"/>
              <a:ext cx="3426289" cy="1913047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-1534311" y="3153942"/>
            <a:ext cx="4970326" cy="2735925"/>
            <a:chOff x="-1534311" y="3153940"/>
            <a:chExt cx="4970326" cy="27359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6AF4C3D-F8D4-45BB-AADC-6BACF33BD85E}"/>
                </a:ext>
              </a:extLst>
            </p:cNvPr>
            <p:cNvGrpSpPr/>
            <p:nvPr/>
          </p:nvGrpSpPr>
          <p:grpSpPr>
            <a:xfrm rot="2700000">
              <a:off x="-400623" y="2053227"/>
              <a:ext cx="2702950" cy="4970326"/>
              <a:chOff x="4333303" y="1291228"/>
              <a:chExt cx="2702950" cy="497032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DD55D9A-51B1-4430-9BAD-5650CD11614A}"/>
                  </a:ext>
                </a:extLst>
              </p:cNvPr>
              <p:cNvSpPr/>
              <p:nvPr/>
            </p:nvSpPr>
            <p:spPr>
              <a:xfrm>
                <a:off x="4667250" y="1819275"/>
                <a:ext cx="2066925" cy="381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</a:t>
                </a:r>
                <a:endParaRPr lang="ko-KR" altLang="en-US" dirty="0"/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F4AB83B-B5DF-4F5F-A0D2-0A20AA781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3303" y="1291228"/>
                <a:ext cx="2702950" cy="4970326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10546">
              <a:off x="435055" y="3308929"/>
              <a:ext cx="1862784" cy="1552805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247579" y="2777161"/>
            <a:ext cx="4376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</a:t>
            </a:r>
            <a:r>
              <a:rPr lang="ko-KR" altLang="en-US" sz="80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</a:t>
            </a:r>
            <a:r>
              <a:rPr lang="en-US" altLang="ko-KR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570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7FA83-7E39-4230-8628-FD5A01B0D241}"/>
              </a:ext>
            </a:extLst>
          </p:cNvPr>
          <p:cNvSpPr txBox="1"/>
          <p:nvPr/>
        </p:nvSpPr>
        <p:spPr>
          <a:xfrm>
            <a:off x="1452885" y="1503684"/>
            <a:ext cx="7200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132B4-F2A0-4426-89D3-6C179D25FB7C}"/>
              </a:ext>
            </a:extLst>
          </p:cNvPr>
          <p:cNvSpPr txBox="1"/>
          <p:nvPr/>
        </p:nvSpPr>
        <p:spPr>
          <a:xfrm rot="10800000">
            <a:off x="10047682" y="4023363"/>
            <a:ext cx="7200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3099" y="2364131"/>
            <a:ext cx="5902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미래</a:t>
            </a:r>
            <a:r>
              <a:rPr lang="ko-KR" altLang="en-US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설계할 사람들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39171" y="4055571"/>
            <a:ext cx="6468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계를 이끌어갈 </a:t>
            </a:r>
            <a:r>
              <a:rPr lang="ko-KR" altLang="en-US" sz="4800" dirty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인재</a:t>
            </a:r>
            <a:r>
              <a:rPr lang="ko-KR" altLang="en-US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</a:p>
        </p:txBody>
      </p:sp>
    </p:spTree>
    <p:extLst>
      <p:ext uri="{BB962C8B-B14F-4D97-AF65-F5344CB8AC3E}">
        <p14:creationId xmlns:p14="http://schemas.microsoft.com/office/powerpoint/2010/main" val="223293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5131" r="2824" b="13267"/>
          <a:stretch/>
        </p:blipFill>
        <p:spPr>
          <a:xfrm>
            <a:off x="6977187" y="2068923"/>
            <a:ext cx="4601004" cy="39851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5" y="3737081"/>
            <a:ext cx="4646247" cy="2932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62" y="202547"/>
            <a:ext cx="4743937" cy="3128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17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32" y="754624"/>
            <a:ext cx="8023151" cy="5348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983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7FA83-7E39-4230-8628-FD5A01B0D241}"/>
              </a:ext>
            </a:extLst>
          </p:cNvPr>
          <p:cNvSpPr txBox="1"/>
          <p:nvPr/>
        </p:nvSpPr>
        <p:spPr>
          <a:xfrm>
            <a:off x="1452885" y="1503684"/>
            <a:ext cx="7200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132B4-F2A0-4426-89D3-6C179D25FB7C}"/>
              </a:ext>
            </a:extLst>
          </p:cNvPr>
          <p:cNvSpPr txBox="1"/>
          <p:nvPr/>
        </p:nvSpPr>
        <p:spPr>
          <a:xfrm rot="10800000">
            <a:off x="10047682" y="4023363"/>
            <a:ext cx="7200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5229" y="3013509"/>
            <a:ext cx="8036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</a:t>
            </a:r>
            <a:r>
              <a:rPr lang="ko-KR" altLang="en-US" sz="48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마음가짐</a:t>
            </a:r>
            <a:r>
              <a:rPr lang="ko-KR" altLang="en-US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필요할까요</a:t>
            </a:r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660400"/>
            <a:ext cx="8305800" cy="553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56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414" y="661990"/>
            <a:ext cx="12577526" cy="54186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414" y="661990"/>
            <a:ext cx="12577526" cy="54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8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4850" y="-215900"/>
            <a:ext cx="10610850" cy="707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8949" y="2305057"/>
            <a:ext cx="4809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사회를 더 좋은 방향으로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6388" y="3829057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계의 흐름에 관심을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06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73020" y="1484352"/>
            <a:ext cx="2895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내일</a:t>
            </a:r>
            <a:r>
              <a:rPr lang="ko-KR" altLang="en-US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en-US" altLang="ko-KR" sz="6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3020" y="2952751"/>
            <a:ext cx="2895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내일</a:t>
            </a:r>
            <a:r>
              <a:rPr lang="ko-KR" altLang="en-US" sz="48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en-US" altLang="ko-KR" sz="6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0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3020" y="4421148"/>
            <a:ext cx="2895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내일</a:t>
            </a:r>
            <a:r>
              <a:rPr lang="ko-KR" altLang="en-US" sz="4800" dirty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en-US" altLang="ko-KR" sz="6600" dirty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000" dirty="0">
              <a:solidFill>
                <a:srgbClr val="FF71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07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0F662A-EAEB-4C65-B7A1-91BD361D261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638460-9C76-4960-83AA-37E93249ABB5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23C6BB-E97C-4ACE-9CBE-FA67262611AA}"/>
              </a:ext>
            </a:extLst>
          </p:cNvPr>
          <p:cNvGrpSpPr/>
          <p:nvPr/>
        </p:nvGrpSpPr>
        <p:grpSpPr>
          <a:xfrm>
            <a:off x="2811761" y="1449000"/>
            <a:ext cx="6568487" cy="3960000"/>
            <a:chOff x="4000276" y="1449000"/>
            <a:chExt cx="4191447" cy="396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AFCF8C-4FA2-4927-8553-CE5939993963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7BCED4-FE5C-455B-9D6D-A12DE0E08097}"/>
                </a:ext>
              </a:extLst>
            </p:cNvPr>
            <p:cNvSpPr txBox="1"/>
            <p:nvPr/>
          </p:nvSpPr>
          <p:spPr>
            <a:xfrm>
              <a:off x="4000276" y="1997839"/>
              <a:ext cx="41914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3E41CD7-359F-4403-B060-FD47C065C0EA}"/>
              </a:ext>
            </a:extLst>
          </p:cNvPr>
          <p:cNvSpPr txBox="1"/>
          <p:nvPr/>
        </p:nvSpPr>
        <p:spPr>
          <a:xfrm>
            <a:off x="2945739" y="3036588"/>
            <a:ext cx="6300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 사 합 </a:t>
            </a:r>
            <a:r>
              <a:rPr lang="ko-KR" altLang="en-US" sz="7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니</a:t>
            </a:r>
            <a:r>
              <a:rPr lang="ko-KR" altLang="en-US" sz="7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815678" y="6031835"/>
            <a:ext cx="2244353" cy="707886"/>
            <a:chOff x="10104424" y="6096000"/>
            <a:chExt cx="2244350" cy="707884"/>
          </a:xfrm>
        </p:grpSpPr>
        <p:sp>
          <p:nvSpPr>
            <p:cNvPr id="11" name="TextBox 10"/>
            <p:cNvSpPr txBox="1"/>
            <p:nvPr/>
          </p:nvSpPr>
          <p:spPr>
            <a:xfrm>
              <a:off x="10104424" y="6096000"/>
              <a:ext cx="2194830" cy="707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1601125	  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1801300</a:t>
              </a:r>
              <a:endPara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341768" y="6096000"/>
              <a:ext cx="1007006" cy="707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 은우</a:t>
              </a:r>
              <a:endPara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팽 진솔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081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536D625-1783-4044-B1BA-1D77B0BD70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14231BE-9D72-49D6-AA8F-34A55BF6F899}"/>
              </a:ext>
            </a:extLst>
          </p:cNvPr>
          <p:cNvSpPr/>
          <p:nvPr/>
        </p:nvSpPr>
        <p:spPr>
          <a:xfrm rot="16200000">
            <a:off x="13270837" y="5823388"/>
            <a:ext cx="3277450" cy="32774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-1527123" y="3393418"/>
            <a:ext cx="4970326" cy="2702950"/>
            <a:chOff x="-1487645" y="3393417"/>
            <a:chExt cx="4970326" cy="27029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4AB83B-B5DF-4F5F-A0D2-0A20AA781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-353957" y="2259729"/>
              <a:ext cx="2702950" cy="497032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4D30A3-73D7-41A9-9912-EAFF9C9A9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" r="17125"/>
            <a:stretch/>
          </p:blipFill>
          <p:spPr>
            <a:xfrm rot="18920824">
              <a:off x="-644454" y="3716197"/>
              <a:ext cx="3390102" cy="1921556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1460601" y="-1497864"/>
            <a:ext cx="4680832" cy="4974040"/>
            <a:chOff x="1460601" y="-1497864"/>
            <a:chExt cx="4680832" cy="4974040"/>
          </a:xfrm>
        </p:grpSpPr>
        <p:grpSp>
          <p:nvGrpSpPr>
            <p:cNvPr id="16" name="그룹 15"/>
            <p:cNvGrpSpPr/>
            <p:nvPr/>
          </p:nvGrpSpPr>
          <p:grpSpPr>
            <a:xfrm>
              <a:off x="1460601" y="-1497864"/>
              <a:ext cx="2702950" cy="4974040"/>
              <a:chOff x="1460601" y="-1497864"/>
              <a:chExt cx="2702950" cy="497404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2E818B1-CC81-44A7-B53B-CAB085AA5B45}"/>
                  </a:ext>
                </a:extLst>
              </p:cNvPr>
              <p:cNvSpPr/>
              <p:nvPr/>
            </p:nvSpPr>
            <p:spPr>
              <a:xfrm rot="8100000">
                <a:off x="1804225" y="-869121"/>
                <a:ext cx="2066925" cy="38128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v</a:t>
                </a:r>
                <a:endParaRPr lang="ko-KR" altLang="en-US" dirty="0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7F602955-3186-4605-9C05-CB8E584C7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100000">
                <a:off x="1460601" y="-1497864"/>
                <a:ext cx="2702950" cy="497404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33643">
                <a:off x="2297282" y="547955"/>
                <a:ext cx="1862784" cy="1552805"/>
              </a:xfrm>
              <a:prstGeom prst="rect">
                <a:avLst/>
              </a:prstGeom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4070881" y="453443"/>
              <a:ext cx="2070552" cy="675547"/>
              <a:chOff x="4070881" y="453443"/>
              <a:chExt cx="2070552" cy="675547"/>
            </a:xfrm>
          </p:grpSpPr>
          <p:sp>
            <p:nvSpPr>
              <p:cNvPr id="23" name="자유형: 도형 33">
                <a:extLst>
                  <a:ext uri="{FF2B5EF4-FFF2-40B4-BE49-F238E27FC236}">
                    <a16:creationId xmlns:a16="http://schemas.microsoft.com/office/drawing/2014/main" id="{95206A22-DCB7-42DE-8DD9-AD5E97E6BD39}"/>
                  </a:ext>
                </a:extLst>
              </p:cNvPr>
              <p:cNvSpPr/>
              <p:nvPr/>
            </p:nvSpPr>
            <p:spPr>
              <a:xfrm rot="16200000" flipH="1">
                <a:off x="4768383" y="-244059"/>
                <a:ext cx="675547" cy="2070552"/>
              </a:xfrm>
              <a:custGeom>
                <a:avLst/>
                <a:gdLst>
                  <a:gd name="connsiteX0" fmla="*/ 5956300 w 5956300"/>
                  <a:gd name="connsiteY0" fmla="*/ 1254312 h 9062681"/>
                  <a:gd name="connsiteX1" fmla="*/ 5956300 w 5956300"/>
                  <a:gd name="connsiteY1" fmla="*/ 8527150 h 9062681"/>
                  <a:gd name="connsiteX2" fmla="*/ 5420769 w 5956300"/>
                  <a:gd name="connsiteY2" fmla="*/ 9062681 h 9062681"/>
                  <a:gd name="connsiteX3" fmla="*/ 535531 w 5956300"/>
                  <a:gd name="connsiteY3" fmla="*/ 9062681 h 9062681"/>
                  <a:gd name="connsiteX4" fmla="*/ 0 w 5956300"/>
                  <a:gd name="connsiteY4" fmla="*/ 8527150 h 9062681"/>
                  <a:gd name="connsiteX5" fmla="*/ 0 w 5956300"/>
                  <a:gd name="connsiteY5" fmla="*/ 1254312 h 9062681"/>
                  <a:gd name="connsiteX6" fmla="*/ 535531 w 5956300"/>
                  <a:gd name="connsiteY6" fmla="*/ 718781 h 9062681"/>
                  <a:gd name="connsiteX7" fmla="*/ 3401966 w 5956300"/>
                  <a:gd name="connsiteY7" fmla="*/ 718781 h 9062681"/>
                  <a:gd name="connsiteX8" fmla="*/ 3609577 w 5956300"/>
                  <a:gd name="connsiteY8" fmla="*/ 0 h 9062681"/>
                  <a:gd name="connsiteX9" fmla="*/ 3817188 w 5956300"/>
                  <a:gd name="connsiteY9" fmla="*/ 718781 h 9062681"/>
                  <a:gd name="connsiteX10" fmla="*/ 5420769 w 5956300"/>
                  <a:gd name="connsiteY10" fmla="*/ 718781 h 9062681"/>
                  <a:gd name="connsiteX11" fmla="*/ 5956300 w 5956300"/>
                  <a:gd name="connsiteY11" fmla="*/ 1254312 h 906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56300" h="9062681">
                    <a:moveTo>
                      <a:pt x="5956300" y="1254312"/>
                    </a:moveTo>
                    <a:lnTo>
                      <a:pt x="5956300" y="8527150"/>
                    </a:lnTo>
                    <a:cubicBezTo>
                      <a:pt x="5956300" y="8822916"/>
                      <a:pt x="5716535" y="9062681"/>
                      <a:pt x="5420769" y="9062681"/>
                    </a:cubicBezTo>
                    <a:lnTo>
                      <a:pt x="535531" y="9062681"/>
                    </a:lnTo>
                    <a:cubicBezTo>
                      <a:pt x="239765" y="9062681"/>
                      <a:pt x="0" y="8822916"/>
                      <a:pt x="0" y="8527150"/>
                    </a:cubicBezTo>
                    <a:lnTo>
                      <a:pt x="0" y="1254312"/>
                    </a:lnTo>
                    <a:cubicBezTo>
                      <a:pt x="0" y="958546"/>
                      <a:pt x="239765" y="718781"/>
                      <a:pt x="535531" y="718781"/>
                    </a:cubicBezTo>
                    <a:lnTo>
                      <a:pt x="3401966" y="718781"/>
                    </a:lnTo>
                    <a:lnTo>
                      <a:pt x="3609577" y="0"/>
                    </a:lnTo>
                    <a:lnTo>
                      <a:pt x="3817188" y="718781"/>
                    </a:lnTo>
                    <a:lnTo>
                      <a:pt x="5420769" y="718781"/>
                    </a:lnTo>
                    <a:cubicBezTo>
                      <a:pt x="5716535" y="718781"/>
                      <a:pt x="5956300" y="958546"/>
                      <a:pt x="5956300" y="1254312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632832" y="575636"/>
                <a:ext cx="12633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딥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러닝</a:t>
                </a: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2939983" y="3959971"/>
            <a:ext cx="4983667" cy="4970327"/>
            <a:chOff x="2939981" y="3959964"/>
            <a:chExt cx="4983667" cy="4970326"/>
          </a:xfrm>
        </p:grpSpPr>
        <p:grpSp>
          <p:nvGrpSpPr>
            <p:cNvPr id="3" name="그룹 2"/>
            <p:cNvGrpSpPr/>
            <p:nvPr/>
          </p:nvGrpSpPr>
          <p:grpSpPr>
            <a:xfrm>
              <a:off x="2939981" y="3959964"/>
              <a:ext cx="3426289" cy="4970326"/>
              <a:chOff x="2885885" y="3783602"/>
              <a:chExt cx="3426289" cy="4970326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D462035-1A05-4207-8BDF-CBD86A4B1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00000">
                <a:off x="3291903" y="3783602"/>
                <a:ext cx="2702950" cy="4970326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645452">
                <a:off x="2885885" y="5240025"/>
                <a:ext cx="3426289" cy="1913047"/>
              </a:xfrm>
              <a:prstGeom prst="rect">
                <a:avLst/>
              </a:prstGeom>
              <a:ln w="57150">
                <a:solidFill>
                  <a:schemeClr val="bg1"/>
                </a:solidFill>
              </a:ln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5853096" y="5779353"/>
              <a:ext cx="2070552" cy="675547"/>
              <a:chOff x="5853096" y="5779353"/>
              <a:chExt cx="2070552" cy="675547"/>
            </a:xfrm>
          </p:grpSpPr>
          <p:sp>
            <p:nvSpPr>
              <p:cNvPr id="24" name="자유형: 도형 33">
                <a:extLst>
                  <a:ext uri="{FF2B5EF4-FFF2-40B4-BE49-F238E27FC236}">
                    <a16:creationId xmlns:a16="http://schemas.microsoft.com/office/drawing/2014/main" id="{95206A22-DCB7-42DE-8DD9-AD5E97E6BD39}"/>
                  </a:ext>
                </a:extLst>
              </p:cNvPr>
              <p:cNvSpPr/>
              <p:nvPr/>
            </p:nvSpPr>
            <p:spPr>
              <a:xfrm rot="16200000" flipH="1">
                <a:off x="6550598" y="5081851"/>
                <a:ext cx="675547" cy="2070552"/>
              </a:xfrm>
              <a:custGeom>
                <a:avLst/>
                <a:gdLst>
                  <a:gd name="connsiteX0" fmla="*/ 5956300 w 5956300"/>
                  <a:gd name="connsiteY0" fmla="*/ 1254312 h 9062681"/>
                  <a:gd name="connsiteX1" fmla="*/ 5956300 w 5956300"/>
                  <a:gd name="connsiteY1" fmla="*/ 8527150 h 9062681"/>
                  <a:gd name="connsiteX2" fmla="*/ 5420769 w 5956300"/>
                  <a:gd name="connsiteY2" fmla="*/ 9062681 h 9062681"/>
                  <a:gd name="connsiteX3" fmla="*/ 535531 w 5956300"/>
                  <a:gd name="connsiteY3" fmla="*/ 9062681 h 9062681"/>
                  <a:gd name="connsiteX4" fmla="*/ 0 w 5956300"/>
                  <a:gd name="connsiteY4" fmla="*/ 8527150 h 9062681"/>
                  <a:gd name="connsiteX5" fmla="*/ 0 w 5956300"/>
                  <a:gd name="connsiteY5" fmla="*/ 1254312 h 9062681"/>
                  <a:gd name="connsiteX6" fmla="*/ 535531 w 5956300"/>
                  <a:gd name="connsiteY6" fmla="*/ 718781 h 9062681"/>
                  <a:gd name="connsiteX7" fmla="*/ 3401966 w 5956300"/>
                  <a:gd name="connsiteY7" fmla="*/ 718781 h 9062681"/>
                  <a:gd name="connsiteX8" fmla="*/ 3609577 w 5956300"/>
                  <a:gd name="connsiteY8" fmla="*/ 0 h 9062681"/>
                  <a:gd name="connsiteX9" fmla="*/ 3817188 w 5956300"/>
                  <a:gd name="connsiteY9" fmla="*/ 718781 h 9062681"/>
                  <a:gd name="connsiteX10" fmla="*/ 5420769 w 5956300"/>
                  <a:gd name="connsiteY10" fmla="*/ 718781 h 9062681"/>
                  <a:gd name="connsiteX11" fmla="*/ 5956300 w 5956300"/>
                  <a:gd name="connsiteY11" fmla="*/ 1254312 h 906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56300" h="9062681">
                    <a:moveTo>
                      <a:pt x="5956300" y="1254312"/>
                    </a:moveTo>
                    <a:lnTo>
                      <a:pt x="5956300" y="8527150"/>
                    </a:lnTo>
                    <a:cubicBezTo>
                      <a:pt x="5956300" y="8822916"/>
                      <a:pt x="5716535" y="9062681"/>
                      <a:pt x="5420769" y="9062681"/>
                    </a:cubicBezTo>
                    <a:lnTo>
                      <a:pt x="535531" y="9062681"/>
                    </a:lnTo>
                    <a:cubicBezTo>
                      <a:pt x="239765" y="9062681"/>
                      <a:pt x="0" y="8822916"/>
                      <a:pt x="0" y="8527150"/>
                    </a:cubicBezTo>
                    <a:lnTo>
                      <a:pt x="0" y="1254312"/>
                    </a:lnTo>
                    <a:cubicBezTo>
                      <a:pt x="0" y="958546"/>
                      <a:pt x="239765" y="718781"/>
                      <a:pt x="535531" y="718781"/>
                    </a:cubicBezTo>
                    <a:lnTo>
                      <a:pt x="3401966" y="718781"/>
                    </a:lnTo>
                    <a:lnTo>
                      <a:pt x="3609577" y="0"/>
                    </a:lnTo>
                    <a:lnTo>
                      <a:pt x="3817188" y="718781"/>
                    </a:lnTo>
                    <a:lnTo>
                      <a:pt x="5420769" y="718781"/>
                    </a:lnTo>
                    <a:cubicBezTo>
                      <a:pt x="5716535" y="718781"/>
                      <a:pt x="5956300" y="958546"/>
                      <a:pt x="5956300" y="1254312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233564" y="5906526"/>
                <a:ext cx="1492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자율 주행</a:t>
                </a: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4135879" y="1311872"/>
            <a:ext cx="6255804" cy="2702951"/>
            <a:chOff x="4135875" y="1311865"/>
            <a:chExt cx="6255804" cy="2702950"/>
          </a:xfrm>
        </p:grpSpPr>
        <p:grpSp>
          <p:nvGrpSpPr>
            <p:cNvPr id="2" name="그룹 1"/>
            <p:cNvGrpSpPr/>
            <p:nvPr/>
          </p:nvGrpSpPr>
          <p:grpSpPr>
            <a:xfrm>
              <a:off x="4135875" y="1311865"/>
              <a:ext cx="4970326" cy="2702950"/>
              <a:chOff x="3936517" y="1359916"/>
              <a:chExt cx="4970326" cy="2702950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33633">
                <a:off x="4637911" y="1825539"/>
                <a:ext cx="3415496" cy="1921216"/>
              </a:xfrm>
              <a:prstGeom prst="rect">
                <a:avLst/>
              </a:prstGeom>
              <a:ln w="57150">
                <a:solidFill>
                  <a:schemeClr val="bg1"/>
                </a:solidFill>
              </a:ln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F7621E80-DCB8-424B-85AF-40FACF23E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500000">
                <a:off x="5070205" y="226228"/>
                <a:ext cx="2702950" cy="4970326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8298676" y="2062548"/>
              <a:ext cx="2093003" cy="675547"/>
              <a:chOff x="8298676" y="2062548"/>
              <a:chExt cx="2093003" cy="675547"/>
            </a:xfrm>
          </p:grpSpPr>
          <p:sp>
            <p:nvSpPr>
              <p:cNvPr id="22" name="자유형: 도형 33">
                <a:extLst>
                  <a:ext uri="{FF2B5EF4-FFF2-40B4-BE49-F238E27FC236}">
                    <a16:creationId xmlns:a16="http://schemas.microsoft.com/office/drawing/2014/main" id="{95206A22-DCB7-42DE-8DD9-AD5E97E6BD39}"/>
                  </a:ext>
                </a:extLst>
              </p:cNvPr>
              <p:cNvSpPr/>
              <p:nvPr/>
            </p:nvSpPr>
            <p:spPr>
              <a:xfrm rot="16200000" flipH="1">
                <a:off x="8996178" y="1365046"/>
                <a:ext cx="675547" cy="2070552"/>
              </a:xfrm>
              <a:custGeom>
                <a:avLst/>
                <a:gdLst>
                  <a:gd name="connsiteX0" fmla="*/ 5956300 w 5956300"/>
                  <a:gd name="connsiteY0" fmla="*/ 1254312 h 9062681"/>
                  <a:gd name="connsiteX1" fmla="*/ 5956300 w 5956300"/>
                  <a:gd name="connsiteY1" fmla="*/ 8527150 h 9062681"/>
                  <a:gd name="connsiteX2" fmla="*/ 5420769 w 5956300"/>
                  <a:gd name="connsiteY2" fmla="*/ 9062681 h 9062681"/>
                  <a:gd name="connsiteX3" fmla="*/ 535531 w 5956300"/>
                  <a:gd name="connsiteY3" fmla="*/ 9062681 h 9062681"/>
                  <a:gd name="connsiteX4" fmla="*/ 0 w 5956300"/>
                  <a:gd name="connsiteY4" fmla="*/ 8527150 h 9062681"/>
                  <a:gd name="connsiteX5" fmla="*/ 0 w 5956300"/>
                  <a:gd name="connsiteY5" fmla="*/ 1254312 h 9062681"/>
                  <a:gd name="connsiteX6" fmla="*/ 535531 w 5956300"/>
                  <a:gd name="connsiteY6" fmla="*/ 718781 h 9062681"/>
                  <a:gd name="connsiteX7" fmla="*/ 3401966 w 5956300"/>
                  <a:gd name="connsiteY7" fmla="*/ 718781 h 9062681"/>
                  <a:gd name="connsiteX8" fmla="*/ 3609577 w 5956300"/>
                  <a:gd name="connsiteY8" fmla="*/ 0 h 9062681"/>
                  <a:gd name="connsiteX9" fmla="*/ 3817188 w 5956300"/>
                  <a:gd name="connsiteY9" fmla="*/ 718781 h 9062681"/>
                  <a:gd name="connsiteX10" fmla="*/ 5420769 w 5956300"/>
                  <a:gd name="connsiteY10" fmla="*/ 718781 h 9062681"/>
                  <a:gd name="connsiteX11" fmla="*/ 5956300 w 5956300"/>
                  <a:gd name="connsiteY11" fmla="*/ 1254312 h 906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56300" h="9062681">
                    <a:moveTo>
                      <a:pt x="5956300" y="1254312"/>
                    </a:moveTo>
                    <a:lnTo>
                      <a:pt x="5956300" y="8527150"/>
                    </a:lnTo>
                    <a:cubicBezTo>
                      <a:pt x="5956300" y="8822916"/>
                      <a:pt x="5716535" y="9062681"/>
                      <a:pt x="5420769" y="9062681"/>
                    </a:cubicBezTo>
                    <a:lnTo>
                      <a:pt x="535531" y="9062681"/>
                    </a:lnTo>
                    <a:cubicBezTo>
                      <a:pt x="239765" y="9062681"/>
                      <a:pt x="0" y="8822916"/>
                      <a:pt x="0" y="8527150"/>
                    </a:cubicBezTo>
                    <a:lnTo>
                      <a:pt x="0" y="1254312"/>
                    </a:lnTo>
                    <a:cubicBezTo>
                      <a:pt x="0" y="958546"/>
                      <a:pt x="239765" y="718781"/>
                      <a:pt x="535531" y="718781"/>
                    </a:cubicBezTo>
                    <a:lnTo>
                      <a:pt x="3401966" y="718781"/>
                    </a:lnTo>
                    <a:lnTo>
                      <a:pt x="3609577" y="0"/>
                    </a:lnTo>
                    <a:lnTo>
                      <a:pt x="3817188" y="718781"/>
                    </a:lnTo>
                    <a:lnTo>
                      <a:pt x="5420769" y="718781"/>
                    </a:lnTo>
                    <a:cubicBezTo>
                      <a:pt x="5716535" y="718781"/>
                      <a:pt x="5956300" y="958546"/>
                      <a:pt x="5956300" y="1254312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613809" y="2198723"/>
                <a:ext cx="17778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3D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프린트</a:t>
                </a:r>
              </a:p>
            </p:txBody>
          </p:sp>
        </p:grp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56" y="10703"/>
            <a:ext cx="4184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0042FB-EF81-4B0F-AC8B-408FEC40634B}"/>
              </a:ext>
            </a:extLst>
          </p:cNvPr>
          <p:cNvSpPr/>
          <p:nvPr/>
        </p:nvSpPr>
        <p:spPr>
          <a:xfrm>
            <a:off x="4876802" y="1150620"/>
            <a:ext cx="2426341" cy="434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186A4BA-7184-4A40-8DB8-EB786FBFF72C}"/>
              </a:ext>
            </a:extLst>
          </p:cNvPr>
          <p:cNvGrpSpPr/>
          <p:nvPr/>
        </p:nvGrpSpPr>
        <p:grpSpPr>
          <a:xfrm>
            <a:off x="4483344" y="463551"/>
            <a:ext cx="3225327" cy="5736835"/>
            <a:chOff x="4483337" y="463550"/>
            <a:chExt cx="3225327" cy="573683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723DD03-BC93-40C8-8424-0E5671365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" r="2382"/>
            <a:stretch/>
          </p:blipFill>
          <p:spPr>
            <a:xfrm>
              <a:off x="4937125" y="1306332"/>
              <a:ext cx="2308225" cy="17439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39B82F1-8953-4D8A-8DF7-F7BE7AA48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7" y="463550"/>
              <a:ext cx="3225327" cy="573683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7E789DF-AFE3-4014-BA06-2C41E068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993" y="3006758"/>
            <a:ext cx="650101" cy="650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15194A-DD92-493F-8C01-A6AB902B3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734" y="3006758"/>
            <a:ext cx="650101" cy="65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445368-7B40-4A14-B8E1-6471E1D95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249" y="3706437"/>
            <a:ext cx="650101" cy="6504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83ACF1-75A2-4114-A14B-1222DEB48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734" y="2307082"/>
            <a:ext cx="650101" cy="6504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C2758C-CB03-44EF-B01A-AA5A8A0D7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990" y="3706437"/>
            <a:ext cx="650101" cy="6504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12E0C7-FD32-41BA-98E9-13ED48440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8249" y="2307082"/>
            <a:ext cx="650101" cy="65042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3309BD-BF16-4CB2-8367-43D2BDC7D9C3}"/>
              </a:ext>
            </a:extLst>
          </p:cNvPr>
          <p:cNvSpPr/>
          <p:nvPr/>
        </p:nvSpPr>
        <p:spPr>
          <a:xfrm>
            <a:off x="1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417165-4B9F-44DA-862E-D84B3F690637}"/>
              </a:ext>
            </a:extLst>
          </p:cNvPr>
          <p:cNvSpPr/>
          <p:nvPr/>
        </p:nvSpPr>
        <p:spPr>
          <a:xfrm>
            <a:off x="7883974" y="0"/>
            <a:ext cx="4308029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9E5180-AFB8-4D29-BAFE-3EEFAE4E558D}"/>
              </a:ext>
            </a:extLst>
          </p:cNvPr>
          <p:cNvSpPr txBox="1"/>
          <p:nvPr/>
        </p:nvSpPr>
        <p:spPr>
          <a:xfrm>
            <a:off x="676033" y="2274840"/>
            <a:ext cx="2955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 err="1">
                <a:solidFill>
                  <a:schemeClr val="bg1"/>
                </a:solidFill>
                <a:latin typeface="Bebas" pitchFamily="2" charset="0"/>
              </a:rPr>
              <a:t>3d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F0ABEE-306B-4F22-8064-8808196B973B}"/>
              </a:ext>
            </a:extLst>
          </p:cNvPr>
          <p:cNvSpPr txBox="1"/>
          <p:nvPr/>
        </p:nvSpPr>
        <p:spPr>
          <a:xfrm>
            <a:off x="8408209" y="2274840"/>
            <a:ext cx="325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dirty="0">
                <a:solidFill>
                  <a:schemeClr val="bg1"/>
                </a:solidFill>
                <a:latin typeface="Bebas" pitchFamily="2" charset="0"/>
              </a:rPr>
              <a:t>print</a:t>
            </a:r>
            <a:endParaRPr lang="ko-KR" altLang="en-US" sz="7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1BE86F-6E6C-4791-8D4D-6F3AAC974979}"/>
              </a:ext>
            </a:extLst>
          </p:cNvPr>
          <p:cNvSpPr/>
          <p:nvPr/>
        </p:nvSpPr>
        <p:spPr>
          <a:xfrm>
            <a:off x="-5010150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71F601-4836-4DEF-A9F7-8512A398B8AE}"/>
              </a:ext>
            </a:extLst>
          </p:cNvPr>
          <p:cNvSpPr/>
          <p:nvPr/>
        </p:nvSpPr>
        <p:spPr>
          <a:xfrm>
            <a:off x="12367307" y="-113814"/>
            <a:ext cx="4717441" cy="708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8137363" y="-1944452"/>
            <a:ext cx="541695" cy="541695"/>
            <a:chOff x="1714289" y="4358121"/>
            <a:chExt cx="541695" cy="541695"/>
          </a:xfrm>
        </p:grpSpPr>
        <p:sp>
          <p:nvSpPr>
            <p:cNvPr id="38" name="Freeform 142"/>
            <p:cNvSpPr>
              <a:spLocks noEditPoints="1"/>
            </p:cNvSpPr>
            <p:nvPr/>
          </p:nvSpPr>
          <p:spPr bwMode="auto">
            <a:xfrm>
              <a:off x="1854081" y="4358121"/>
              <a:ext cx="258934" cy="103256"/>
            </a:xfrm>
            <a:custGeom>
              <a:avLst/>
              <a:gdLst>
                <a:gd name="T0" fmla="*/ 89 w 93"/>
                <a:gd name="T1" fmla="*/ 37 h 37"/>
                <a:gd name="T2" fmla="*/ 4 w 93"/>
                <a:gd name="T3" fmla="*/ 37 h 37"/>
                <a:gd name="T4" fmla="*/ 0 w 93"/>
                <a:gd name="T5" fmla="*/ 33 h 37"/>
                <a:gd name="T6" fmla="*/ 0 w 93"/>
                <a:gd name="T7" fmla="*/ 4 h 37"/>
                <a:gd name="T8" fmla="*/ 4 w 93"/>
                <a:gd name="T9" fmla="*/ 0 h 37"/>
                <a:gd name="T10" fmla="*/ 89 w 93"/>
                <a:gd name="T11" fmla="*/ 0 h 37"/>
                <a:gd name="T12" fmla="*/ 93 w 93"/>
                <a:gd name="T13" fmla="*/ 4 h 37"/>
                <a:gd name="T14" fmla="*/ 93 w 93"/>
                <a:gd name="T15" fmla="*/ 33 h 37"/>
                <a:gd name="T16" fmla="*/ 89 w 93"/>
                <a:gd name="T17" fmla="*/ 37 h 37"/>
                <a:gd name="T18" fmla="*/ 8 w 93"/>
                <a:gd name="T19" fmla="*/ 29 h 37"/>
                <a:gd name="T20" fmla="*/ 85 w 93"/>
                <a:gd name="T21" fmla="*/ 29 h 37"/>
                <a:gd name="T22" fmla="*/ 85 w 93"/>
                <a:gd name="T23" fmla="*/ 8 h 37"/>
                <a:gd name="T24" fmla="*/ 8 w 93"/>
                <a:gd name="T25" fmla="*/ 8 h 37"/>
                <a:gd name="T26" fmla="*/ 8 w 93"/>
                <a:gd name="T27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37">
                  <a:moveTo>
                    <a:pt x="89" y="37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2" y="37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3" y="35"/>
                    <a:pt x="91" y="37"/>
                    <a:pt x="89" y="37"/>
                  </a:cubicBezTo>
                  <a:close/>
                  <a:moveTo>
                    <a:pt x="8" y="29"/>
                  </a:moveTo>
                  <a:cubicBezTo>
                    <a:pt x="85" y="29"/>
                    <a:pt x="85" y="29"/>
                    <a:pt x="85" y="2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43"/>
            <p:cNvSpPr>
              <a:spLocks noEditPoints="1"/>
            </p:cNvSpPr>
            <p:nvPr/>
          </p:nvSpPr>
          <p:spPr bwMode="auto">
            <a:xfrm>
              <a:off x="1854081" y="4674242"/>
              <a:ext cx="258934" cy="225574"/>
            </a:xfrm>
            <a:custGeom>
              <a:avLst/>
              <a:gdLst>
                <a:gd name="T0" fmla="*/ 89 w 93"/>
                <a:gd name="T1" fmla="*/ 0 h 81"/>
                <a:gd name="T2" fmla="*/ 4 w 93"/>
                <a:gd name="T3" fmla="*/ 0 h 81"/>
                <a:gd name="T4" fmla="*/ 0 w 93"/>
                <a:gd name="T5" fmla="*/ 4 h 81"/>
                <a:gd name="T6" fmla="*/ 0 w 93"/>
                <a:gd name="T7" fmla="*/ 77 h 81"/>
                <a:gd name="T8" fmla="*/ 4 w 93"/>
                <a:gd name="T9" fmla="*/ 81 h 81"/>
                <a:gd name="T10" fmla="*/ 89 w 93"/>
                <a:gd name="T11" fmla="*/ 81 h 81"/>
                <a:gd name="T12" fmla="*/ 93 w 93"/>
                <a:gd name="T13" fmla="*/ 77 h 81"/>
                <a:gd name="T14" fmla="*/ 93 w 93"/>
                <a:gd name="T15" fmla="*/ 4 h 81"/>
                <a:gd name="T16" fmla="*/ 89 w 93"/>
                <a:gd name="T17" fmla="*/ 0 h 81"/>
                <a:gd name="T18" fmla="*/ 69 w 93"/>
                <a:gd name="T19" fmla="*/ 63 h 81"/>
                <a:gd name="T20" fmla="*/ 24 w 93"/>
                <a:gd name="T21" fmla="*/ 63 h 81"/>
                <a:gd name="T22" fmla="*/ 20 w 93"/>
                <a:gd name="T23" fmla="*/ 59 h 81"/>
                <a:gd name="T24" fmla="*/ 24 w 93"/>
                <a:gd name="T25" fmla="*/ 55 h 81"/>
                <a:gd name="T26" fmla="*/ 69 w 93"/>
                <a:gd name="T27" fmla="*/ 55 h 81"/>
                <a:gd name="T28" fmla="*/ 73 w 93"/>
                <a:gd name="T29" fmla="*/ 59 h 81"/>
                <a:gd name="T30" fmla="*/ 69 w 93"/>
                <a:gd name="T31" fmla="*/ 63 h 81"/>
                <a:gd name="T32" fmla="*/ 69 w 93"/>
                <a:gd name="T33" fmla="*/ 44 h 81"/>
                <a:gd name="T34" fmla="*/ 24 w 93"/>
                <a:gd name="T35" fmla="*/ 44 h 81"/>
                <a:gd name="T36" fmla="*/ 20 w 93"/>
                <a:gd name="T37" fmla="*/ 40 h 81"/>
                <a:gd name="T38" fmla="*/ 24 w 93"/>
                <a:gd name="T39" fmla="*/ 36 h 81"/>
                <a:gd name="T40" fmla="*/ 69 w 93"/>
                <a:gd name="T41" fmla="*/ 36 h 81"/>
                <a:gd name="T42" fmla="*/ 73 w 93"/>
                <a:gd name="T43" fmla="*/ 40 h 81"/>
                <a:gd name="T44" fmla="*/ 69 w 93"/>
                <a:gd name="T45" fmla="*/ 44 h 81"/>
                <a:gd name="T46" fmla="*/ 69 w 93"/>
                <a:gd name="T47" fmla="*/ 26 h 81"/>
                <a:gd name="T48" fmla="*/ 24 w 93"/>
                <a:gd name="T49" fmla="*/ 26 h 81"/>
                <a:gd name="T50" fmla="*/ 20 w 93"/>
                <a:gd name="T51" fmla="*/ 22 h 81"/>
                <a:gd name="T52" fmla="*/ 24 w 93"/>
                <a:gd name="T53" fmla="*/ 18 h 81"/>
                <a:gd name="T54" fmla="*/ 69 w 93"/>
                <a:gd name="T55" fmla="*/ 18 h 81"/>
                <a:gd name="T56" fmla="*/ 73 w 93"/>
                <a:gd name="T57" fmla="*/ 22 h 81"/>
                <a:gd name="T58" fmla="*/ 69 w 93"/>
                <a:gd name="T59" fmla="*/ 2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3" h="81">
                  <a:moveTo>
                    <a:pt x="8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2" y="81"/>
                    <a:pt x="4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1" y="81"/>
                    <a:pt x="93" y="79"/>
                    <a:pt x="93" y="77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2"/>
                    <a:pt x="91" y="0"/>
                    <a:pt x="89" y="0"/>
                  </a:cubicBezTo>
                  <a:close/>
                  <a:moveTo>
                    <a:pt x="69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2" y="63"/>
                    <a:pt x="20" y="61"/>
                    <a:pt x="20" y="59"/>
                  </a:cubicBezTo>
                  <a:cubicBezTo>
                    <a:pt x="20" y="57"/>
                    <a:pt x="22" y="55"/>
                    <a:pt x="24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1" y="55"/>
                    <a:pt x="73" y="57"/>
                    <a:pt x="73" y="59"/>
                  </a:cubicBezTo>
                  <a:cubicBezTo>
                    <a:pt x="73" y="61"/>
                    <a:pt x="71" y="63"/>
                    <a:pt x="69" y="63"/>
                  </a:cubicBezTo>
                  <a:close/>
                  <a:moveTo>
                    <a:pt x="69" y="44"/>
                  </a:moveTo>
                  <a:cubicBezTo>
                    <a:pt x="24" y="44"/>
                    <a:pt x="24" y="44"/>
                    <a:pt x="24" y="44"/>
                  </a:cubicBezTo>
                  <a:cubicBezTo>
                    <a:pt x="22" y="44"/>
                    <a:pt x="20" y="43"/>
                    <a:pt x="20" y="40"/>
                  </a:cubicBezTo>
                  <a:cubicBezTo>
                    <a:pt x="20" y="38"/>
                    <a:pt x="22" y="36"/>
                    <a:pt x="24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1" y="36"/>
                    <a:pt x="73" y="38"/>
                    <a:pt x="73" y="40"/>
                  </a:cubicBezTo>
                  <a:cubicBezTo>
                    <a:pt x="73" y="43"/>
                    <a:pt x="71" y="44"/>
                    <a:pt x="69" y="44"/>
                  </a:cubicBezTo>
                  <a:close/>
                  <a:moveTo>
                    <a:pt x="69" y="26"/>
                  </a:moveTo>
                  <a:cubicBezTo>
                    <a:pt x="24" y="26"/>
                    <a:pt x="24" y="26"/>
                    <a:pt x="24" y="26"/>
                  </a:cubicBezTo>
                  <a:cubicBezTo>
                    <a:pt x="22" y="26"/>
                    <a:pt x="20" y="24"/>
                    <a:pt x="20" y="22"/>
                  </a:cubicBezTo>
                  <a:cubicBezTo>
                    <a:pt x="20" y="20"/>
                    <a:pt x="22" y="18"/>
                    <a:pt x="24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71" y="18"/>
                    <a:pt x="73" y="20"/>
                    <a:pt x="73" y="22"/>
                  </a:cubicBezTo>
                  <a:cubicBezTo>
                    <a:pt x="73" y="24"/>
                    <a:pt x="71" y="26"/>
                    <a:pt x="69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44"/>
            <p:cNvSpPr>
              <a:spLocks noEditPoints="1"/>
            </p:cNvSpPr>
            <p:nvPr/>
          </p:nvSpPr>
          <p:spPr bwMode="auto">
            <a:xfrm>
              <a:off x="1714289" y="4439137"/>
              <a:ext cx="541695" cy="328830"/>
            </a:xfrm>
            <a:custGeom>
              <a:avLst/>
              <a:gdLst>
                <a:gd name="T0" fmla="*/ 190 w 194"/>
                <a:gd name="T1" fmla="*/ 16 h 118"/>
                <a:gd name="T2" fmla="*/ 156 w 194"/>
                <a:gd name="T3" fmla="*/ 16 h 118"/>
                <a:gd name="T4" fmla="*/ 156 w 194"/>
                <a:gd name="T5" fmla="*/ 4 h 118"/>
                <a:gd name="T6" fmla="*/ 152 w 194"/>
                <a:gd name="T7" fmla="*/ 0 h 118"/>
                <a:gd name="T8" fmla="*/ 41 w 194"/>
                <a:gd name="T9" fmla="*/ 0 h 118"/>
                <a:gd name="T10" fmla="*/ 37 w 194"/>
                <a:gd name="T11" fmla="*/ 4 h 118"/>
                <a:gd name="T12" fmla="*/ 37 w 194"/>
                <a:gd name="T13" fmla="*/ 16 h 118"/>
                <a:gd name="T14" fmla="*/ 4 w 194"/>
                <a:gd name="T15" fmla="*/ 16 h 118"/>
                <a:gd name="T16" fmla="*/ 0 w 194"/>
                <a:gd name="T17" fmla="*/ 20 h 118"/>
                <a:gd name="T18" fmla="*/ 0 w 194"/>
                <a:gd name="T19" fmla="*/ 114 h 118"/>
                <a:gd name="T20" fmla="*/ 4 w 194"/>
                <a:gd name="T21" fmla="*/ 118 h 118"/>
                <a:gd name="T22" fmla="*/ 41 w 194"/>
                <a:gd name="T23" fmla="*/ 118 h 118"/>
                <a:gd name="T24" fmla="*/ 45 w 194"/>
                <a:gd name="T25" fmla="*/ 114 h 118"/>
                <a:gd name="T26" fmla="*/ 45 w 194"/>
                <a:gd name="T27" fmla="*/ 92 h 118"/>
                <a:gd name="T28" fmla="*/ 148 w 194"/>
                <a:gd name="T29" fmla="*/ 92 h 118"/>
                <a:gd name="T30" fmla="*/ 148 w 194"/>
                <a:gd name="T31" fmla="*/ 114 h 118"/>
                <a:gd name="T32" fmla="*/ 152 w 194"/>
                <a:gd name="T33" fmla="*/ 118 h 118"/>
                <a:gd name="T34" fmla="*/ 190 w 194"/>
                <a:gd name="T35" fmla="*/ 118 h 118"/>
                <a:gd name="T36" fmla="*/ 194 w 194"/>
                <a:gd name="T37" fmla="*/ 114 h 118"/>
                <a:gd name="T38" fmla="*/ 194 w 194"/>
                <a:gd name="T39" fmla="*/ 20 h 118"/>
                <a:gd name="T40" fmla="*/ 190 w 194"/>
                <a:gd name="T41" fmla="*/ 16 h 118"/>
                <a:gd name="T42" fmla="*/ 38 w 194"/>
                <a:gd name="T43" fmla="*/ 47 h 118"/>
                <a:gd name="T44" fmla="*/ 29 w 194"/>
                <a:gd name="T45" fmla="*/ 47 h 118"/>
                <a:gd name="T46" fmla="*/ 25 w 194"/>
                <a:gd name="T47" fmla="*/ 43 h 118"/>
                <a:gd name="T48" fmla="*/ 29 w 194"/>
                <a:gd name="T49" fmla="*/ 39 h 118"/>
                <a:gd name="T50" fmla="*/ 38 w 194"/>
                <a:gd name="T51" fmla="*/ 39 h 118"/>
                <a:gd name="T52" fmla="*/ 42 w 194"/>
                <a:gd name="T53" fmla="*/ 43 h 118"/>
                <a:gd name="T54" fmla="*/ 38 w 194"/>
                <a:gd name="T55" fmla="*/ 47 h 118"/>
                <a:gd name="T56" fmla="*/ 68 w 194"/>
                <a:gd name="T57" fmla="*/ 47 h 118"/>
                <a:gd name="T58" fmla="*/ 58 w 194"/>
                <a:gd name="T59" fmla="*/ 47 h 118"/>
                <a:gd name="T60" fmla="*/ 54 w 194"/>
                <a:gd name="T61" fmla="*/ 43 h 118"/>
                <a:gd name="T62" fmla="*/ 58 w 194"/>
                <a:gd name="T63" fmla="*/ 39 h 118"/>
                <a:gd name="T64" fmla="*/ 68 w 194"/>
                <a:gd name="T65" fmla="*/ 39 h 118"/>
                <a:gd name="T66" fmla="*/ 72 w 194"/>
                <a:gd name="T67" fmla="*/ 43 h 118"/>
                <a:gd name="T68" fmla="*/ 68 w 194"/>
                <a:gd name="T69" fmla="*/ 47 h 118"/>
                <a:gd name="T70" fmla="*/ 97 w 194"/>
                <a:gd name="T71" fmla="*/ 47 h 118"/>
                <a:gd name="T72" fmla="*/ 88 w 194"/>
                <a:gd name="T73" fmla="*/ 47 h 118"/>
                <a:gd name="T74" fmla="*/ 84 w 194"/>
                <a:gd name="T75" fmla="*/ 43 h 118"/>
                <a:gd name="T76" fmla="*/ 88 w 194"/>
                <a:gd name="T77" fmla="*/ 39 h 118"/>
                <a:gd name="T78" fmla="*/ 97 w 194"/>
                <a:gd name="T79" fmla="*/ 39 h 118"/>
                <a:gd name="T80" fmla="*/ 101 w 194"/>
                <a:gd name="T81" fmla="*/ 43 h 118"/>
                <a:gd name="T82" fmla="*/ 97 w 194"/>
                <a:gd name="T83" fmla="*/ 4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4" h="118">
                  <a:moveTo>
                    <a:pt x="190" y="16"/>
                  </a:moveTo>
                  <a:cubicBezTo>
                    <a:pt x="156" y="16"/>
                    <a:pt x="156" y="16"/>
                    <a:pt x="156" y="16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1"/>
                    <a:pt x="154" y="0"/>
                    <a:pt x="15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0"/>
                    <a:pt x="37" y="1"/>
                    <a:pt x="37" y="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" y="16"/>
                    <a:pt x="0" y="18"/>
                    <a:pt x="0" y="2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8"/>
                    <a:pt x="4" y="118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4" y="118"/>
                    <a:pt x="45" y="116"/>
                    <a:pt x="45" y="114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8" y="116"/>
                    <a:pt x="149" y="118"/>
                    <a:pt x="152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8"/>
                    <a:pt x="194" y="116"/>
                    <a:pt x="194" y="114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4" y="18"/>
                    <a:pt x="192" y="16"/>
                    <a:pt x="190" y="16"/>
                  </a:cubicBezTo>
                  <a:close/>
                  <a:moveTo>
                    <a:pt x="38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7" y="47"/>
                    <a:pt x="25" y="46"/>
                    <a:pt x="25" y="43"/>
                  </a:cubicBezTo>
                  <a:cubicBezTo>
                    <a:pt x="25" y="41"/>
                    <a:pt x="27" y="39"/>
                    <a:pt x="2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9"/>
                    <a:pt x="42" y="41"/>
                    <a:pt x="42" y="43"/>
                  </a:cubicBezTo>
                  <a:cubicBezTo>
                    <a:pt x="42" y="46"/>
                    <a:pt x="40" y="47"/>
                    <a:pt x="38" y="47"/>
                  </a:cubicBezTo>
                  <a:close/>
                  <a:moveTo>
                    <a:pt x="68" y="47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6" y="47"/>
                    <a:pt x="54" y="46"/>
                    <a:pt x="54" y="43"/>
                  </a:cubicBezTo>
                  <a:cubicBezTo>
                    <a:pt x="54" y="41"/>
                    <a:pt x="56" y="39"/>
                    <a:pt x="58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0" y="39"/>
                    <a:pt x="72" y="41"/>
                    <a:pt x="72" y="43"/>
                  </a:cubicBezTo>
                  <a:cubicBezTo>
                    <a:pt x="72" y="46"/>
                    <a:pt x="70" y="47"/>
                    <a:pt x="68" y="47"/>
                  </a:cubicBezTo>
                  <a:close/>
                  <a:moveTo>
                    <a:pt x="97" y="47"/>
                  </a:moveTo>
                  <a:cubicBezTo>
                    <a:pt x="88" y="47"/>
                    <a:pt x="88" y="47"/>
                    <a:pt x="88" y="47"/>
                  </a:cubicBezTo>
                  <a:cubicBezTo>
                    <a:pt x="86" y="47"/>
                    <a:pt x="84" y="46"/>
                    <a:pt x="84" y="43"/>
                  </a:cubicBezTo>
                  <a:cubicBezTo>
                    <a:pt x="84" y="41"/>
                    <a:pt x="86" y="39"/>
                    <a:pt x="88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9" y="39"/>
                    <a:pt x="101" y="41"/>
                    <a:pt x="101" y="43"/>
                  </a:cubicBezTo>
                  <a:cubicBezTo>
                    <a:pt x="101" y="46"/>
                    <a:pt x="99" y="47"/>
                    <a:pt x="97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07" y="2300395"/>
            <a:ext cx="650331" cy="650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47" y="3006850"/>
            <a:ext cx="650331" cy="650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06" y="3706435"/>
            <a:ext cx="650331" cy="65033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076751" y="2284863"/>
            <a:ext cx="2052576" cy="2078687"/>
            <a:chOff x="5076751" y="2284856"/>
            <a:chExt cx="2052576" cy="207868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DFB2BAB-C0F8-4C3C-BF4D-7C243146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7988" y="3004652"/>
              <a:ext cx="650101" cy="65042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57C4B6F-6CCA-42BD-BDFF-0E1B1715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9226" y="3004652"/>
              <a:ext cx="650101" cy="65042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4407EC1-D3D3-44E3-A036-2528FB83E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9739" y="3713121"/>
              <a:ext cx="650101" cy="65042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C4B8B28-5CD1-42D3-8F95-ACF99C47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77732" y="2304695"/>
              <a:ext cx="650101" cy="65280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FE0EF6D-21E6-4A54-98D7-04F1BC68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79482" y="3704329"/>
              <a:ext cx="650101" cy="65042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F8FD23D-08FF-4675-A931-E07DC98B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76751" y="2284856"/>
              <a:ext cx="650101" cy="677318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751" y="3004742"/>
              <a:ext cx="650331" cy="650331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803" y="2298288"/>
              <a:ext cx="650331" cy="664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24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55306" y="2619540"/>
            <a:ext cx="5341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복잡한 형상을 </a:t>
            </a:r>
            <a:r>
              <a:rPr lang="en-US" altLang="ko-KR" sz="3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차원 구현</a:t>
            </a:r>
            <a:endParaRPr lang="en-US" altLang="ko-KR" sz="36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제조 시간 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en-US" altLang="ko-KR" sz="3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비용 감소</a:t>
            </a:r>
          </a:p>
        </p:txBody>
      </p:sp>
      <p:sp>
        <p:nvSpPr>
          <p:cNvPr id="8" name="자유형 7"/>
          <p:cNvSpPr/>
          <p:nvPr/>
        </p:nvSpPr>
        <p:spPr>
          <a:xfrm>
            <a:off x="5120126" y="1543638"/>
            <a:ext cx="1786021" cy="1786021"/>
          </a:xfrm>
          <a:custGeom>
            <a:avLst/>
            <a:gdLst>
              <a:gd name="connsiteX0" fmla="*/ 0 w 1786021"/>
              <a:gd name="connsiteY0" fmla="*/ 893011 h 1786021"/>
              <a:gd name="connsiteX1" fmla="*/ 893011 w 1786021"/>
              <a:gd name="connsiteY1" fmla="*/ 0 h 1786021"/>
              <a:gd name="connsiteX2" fmla="*/ 1786022 w 1786021"/>
              <a:gd name="connsiteY2" fmla="*/ 893011 h 1786021"/>
              <a:gd name="connsiteX3" fmla="*/ 893011 w 1786021"/>
              <a:gd name="connsiteY3" fmla="*/ 1786022 h 1786021"/>
              <a:gd name="connsiteX4" fmla="*/ 0 w 1786021"/>
              <a:gd name="connsiteY4" fmla="*/ 893011 h 178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021" h="1786021">
                <a:moveTo>
                  <a:pt x="0" y="893011"/>
                </a:moveTo>
                <a:cubicBezTo>
                  <a:pt x="0" y="399815"/>
                  <a:pt x="399815" y="0"/>
                  <a:pt x="893011" y="0"/>
                </a:cubicBezTo>
                <a:cubicBezTo>
                  <a:pt x="1386207" y="0"/>
                  <a:pt x="1786022" y="399815"/>
                  <a:pt x="1786022" y="893011"/>
                </a:cubicBezTo>
                <a:cubicBezTo>
                  <a:pt x="1786022" y="1386207"/>
                  <a:pt x="1386207" y="1786022"/>
                  <a:pt x="893011" y="1786022"/>
                </a:cubicBezTo>
                <a:cubicBezTo>
                  <a:pt x="399815" y="1786022"/>
                  <a:pt x="0" y="1386207"/>
                  <a:pt x="0" y="893011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573" tIns="574523" rIns="389573" bIns="574521" numCol="1" spcCol="1270" anchor="ctr" anchorCtr="0">
            <a:noAutofit/>
          </a:bodyPr>
          <a:lstStyle/>
          <a:p>
            <a:pPr algn="ctr" defTabSz="8000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압출</a:t>
            </a:r>
          </a:p>
        </p:txBody>
      </p:sp>
      <p:sp>
        <p:nvSpPr>
          <p:cNvPr id="9" name="자유형 8"/>
          <p:cNvSpPr/>
          <p:nvPr/>
        </p:nvSpPr>
        <p:spPr>
          <a:xfrm>
            <a:off x="4440046" y="2799657"/>
            <a:ext cx="1786021" cy="1786021"/>
          </a:xfrm>
          <a:custGeom>
            <a:avLst/>
            <a:gdLst>
              <a:gd name="connsiteX0" fmla="*/ 0 w 1786021"/>
              <a:gd name="connsiteY0" fmla="*/ 893011 h 1786021"/>
              <a:gd name="connsiteX1" fmla="*/ 893011 w 1786021"/>
              <a:gd name="connsiteY1" fmla="*/ 0 h 1786021"/>
              <a:gd name="connsiteX2" fmla="*/ 1786022 w 1786021"/>
              <a:gd name="connsiteY2" fmla="*/ 893011 h 1786021"/>
              <a:gd name="connsiteX3" fmla="*/ 893011 w 1786021"/>
              <a:gd name="connsiteY3" fmla="*/ 1786022 h 1786021"/>
              <a:gd name="connsiteX4" fmla="*/ 0 w 1786021"/>
              <a:gd name="connsiteY4" fmla="*/ 893011 h 178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021" h="1786021">
                <a:moveTo>
                  <a:pt x="0" y="893011"/>
                </a:moveTo>
                <a:cubicBezTo>
                  <a:pt x="0" y="399815"/>
                  <a:pt x="399815" y="0"/>
                  <a:pt x="893011" y="0"/>
                </a:cubicBezTo>
                <a:cubicBezTo>
                  <a:pt x="1386207" y="0"/>
                  <a:pt x="1786022" y="399815"/>
                  <a:pt x="1786022" y="893011"/>
                </a:cubicBezTo>
                <a:cubicBezTo>
                  <a:pt x="1786022" y="1386207"/>
                  <a:pt x="1386207" y="1786022"/>
                  <a:pt x="893011" y="1786022"/>
                </a:cubicBezTo>
                <a:cubicBezTo>
                  <a:pt x="399815" y="1786022"/>
                  <a:pt x="0" y="1386207"/>
                  <a:pt x="0" y="893011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573" tIns="574523" rIns="389573" bIns="574521" numCol="1" spcCol="1270" anchor="ctr" anchorCtr="0">
            <a:noAutofit/>
          </a:bodyPr>
          <a:lstStyle/>
          <a:p>
            <a:pPr algn="ctr" defTabSz="8000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용접</a:t>
            </a:r>
          </a:p>
        </p:txBody>
      </p:sp>
      <p:sp>
        <p:nvSpPr>
          <p:cNvPr id="11" name="자유형 10"/>
          <p:cNvSpPr/>
          <p:nvPr/>
        </p:nvSpPr>
        <p:spPr>
          <a:xfrm>
            <a:off x="5791557" y="2799657"/>
            <a:ext cx="1786021" cy="1786021"/>
          </a:xfrm>
          <a:custGeom>
            <a:avLst/>
            <a:gdLst>
              <a:gd name="connsiteX0" fmla="*/ 0 w 1786021"/>
              <a:gd name="connsiteY0" fmla="*/ 893011 h 1786021"/>
              <a:gd name="connsiteX1" fmla="*/ 893011 w 1786021"/>
              <a:gd name="connsiteY1" fmla="*/ 0 h 1786021"/>
              <a:gd name="connsiteX2" fmla="*/ 1786022 w 1786021"/>
              <a:gd name="connsiteY2" fmla="*/ 893011 h 1786021"/>
              <a:gd name="connsiteX3" fmla="*/ 893011 w 1786021"/>
              <a:gd name="connsiteY3" fmla="*/ 1786022 h 1786021"/>
              <a:gd name="connsiteX4" fmla="*/ 0 w 1786021"/>
              <a:gd name="connsiteY4" fmla="*/ 893011 h 178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021" h="1786021">
                <a:moveTo>
                  <a:pt x="0" y="893011"/>
                </a:moveTo>
                <a:cubicBezTo>
                  <a:pt x="0" y="399815"/>
                  <a:pt x="399815" y="0"/>
                  <a:pt x="893011" y="0"/>
                </a:cubicBezTo>
                <a:cubicBezTo>
                  <a:pt x="1386207" y="0"/>
                  <a:pt x="1786022" y="399815"/>
                  <a:pt x="1786022" y="893011"/>
                </a:cubicBezTo>
                <a:cubicBezTo>
                  <a:pt x="1786022" y="1386207"/>
                  <a:pt x="1386207" y="1786022"/>
                  <a:pt x="893011" y="1786022"/>
                </a:cubicBezTo>
                <a:cubicBezTo>
                  <a:pt x="399815" y="1786022"/>
                  <a:pt x="0" y="1386207"/>
                  <a:pt x="0" y="893011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573" tIns="574523" rIns="389573" bIns="574521" numCol="1" spcCol="1270" anchor="ctr" anchorCtr="0">
            <a:noAutofit/>
          </a:bodyPr>
          <a:lstStyle/>
          <a:p>
            <a:pPr algn="ctr" defTabSz="8000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단조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710" y="1854579"/>
            <a:ext cx="5244715" cy="2950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Freeform 104"/>
          <p:cNvSpPr>
            <a:spLocks/>
          </p:cNvSpPr>
          <p:nvPr/>
        </p:nvSpPr>
        <p:spPr bwMode="auto">
          <a:xfrm flipH="1">
            <a:off x="7071849" y="1441355"/>
            <a:ext cx="1430832" cy="1460588"/>
          </a:xfrm>
          <a:custGeom>
            <a:avLst/>
            <a:gdLst>
              <a:gd name="T0" fmla="*/ 190 w 196"/>
              <a:gd name="T1" fmla="*/ 101 h 195"/>
              <a:gd name="T2" fmla="*/ 189 w 196"/>
              <a:gd name="T3" fmla="*/ 101 h 195"/>
              <a:gd name="T4" fmla="*/ 169 w 196"/>
              <a:gd name="T5" fmla="*/ 75 h 195"/>
              <a:gd name="T6" fmla="*/ 171 w 196"/>
              <a:gd name="T7" fmla="*/ 70 h 195"/>
              <a:gd name="T8" fmla="*/ 173 w 196"/>
              <a:gd name="T9" fmla="*/ 63 h 195"/>
              <a:gd name="T10" fmla="*/ 162 w 196"/>
              <a:gd name="T11" fmla="*/ 40 h 195"/>
              <a:gd name="T12" fmla="*/ 133 w 196"/>
              <a:gd name="T13" fmla="*/ 23 h 195"/>
              <a:gd name="T14" fmla="*/ 125 w 196"/>
              <a:gd name="T15" fmla="*/ 25 h 195"/>
              <a:gd name="T16" fmla="*/ 119 w 196"/>
              <a:gd name="T17" fmla="*/ 26 h 195"/>
              <a:gd name="T18" fmla="*/ 95 w 196"/>
              <a:gd name="T19" fmla="*/ 6 h 195"/>
              <a:gd name="T20" fmla="*/ 94 w 196"/>
              <a:gd name="T21" fmla="*/ 5 h 195"/>
              <a:gd name="T22" fmla="*/ 72 w 196"/>
              <a:gd name="T23" fmla="*/ 5 h 195"/>
              <a:gd name="T24" fmla="*/ 55 w 196"/>
              <a:gd name="T25" fmla="*/ 22 h 195"/>
              <a:gd name="T26" fmla="*/ 51 w 196"/>
              <a:gd name="T27" fmla="*/ 34 h 195"/>
              <a:gd name="T28" fmla="*/ 55 w 196"/>
              <a:gd name="T29" fmla="*/ 45 h 195"/>
              <a:gd name="T30" fmla="*/ 85 w 196"/>
              <a:gd name="T31" fmla="*/ 75 h 195"/>
              <a:gd name="T32" fmla="*/ 2 w 196"/>
              <a:gd name="T33" fmla="*/ 158 h 195"/>
              <a:gd name="T34" fmla="*/ 2 w 196"/>
              <a:gd name="T35" fmla="*/ 164 h 195"/>
              <a:gd name="T36" fmla="*/ 32 w 196"/>
              <a:gd name="T37" fmla="*/ 194 h 195"/>
              <a:gd name="T38" fmla="*/ 34 w 196"/>
              <a:gd name="T39" fmla="*/ 195 h 195"/>
              <a:gd name="T40" fmla="*/ 37 w 196"/>
              <a:gd name="T41" fmla="*/ 194 h 195"/>
              <a:gd name="T42" fmla="*/ 121 w 196"/>
              <a:gd name="T43" fmla="*/ 110 h 195"/>
              <a:gd name="T44" fmla="*/ 151 w 196"/>
              <a:gd name="T45" fmla="*/ 140 h 195"/>
              <a:gd name="T46" fmla="*/ 162 w 196"/>
              <a:gd name="T47" fmla="*/ 145 h 195"/>
              <a:gd name="T48" fmla="*/ 173 w 196"/>
              <a:gd name="T49" fmla="*/ 140 h 195"/>
              <a:gd name="T50" fmla="*/ 190 w 196"/>
              <a:gd name="T51" fmla="*/ 123 h 195"/>
              <a:gd name="T52" fmla="*/ 190 w 196"/>
              <a:gd name="T53" fmla="*/ 10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6" h="195">
                <a:moveTo>
                  <a:pt x="190" y="101"/>
                </a:moveTo>
                <a:cubicBezTo>
                  <a:pt x="190" y="101"/>
                  <a:pt x="190" y="101"/>
                  <a:pt x="189" y="101"/>
                </a:cubicBezTo>
                <a:cubicBezTo>
                  <a:pt x="181" y="94"/>
                  <a:pt x="169" y="81"/>
                  <a:pt x="169" y="75"/>
                </a:cubicBezTo>
                <a:cubicBezTo>
                  <a:pt x="169" y="74"/>
                  <a:pt x="170" y="72"/>
                  <a:pt x="171" y="70"/>
                </a:cubicBezTo>
                <a:cubicBezTo>
                  <a:pt x="172" y="68"/>
                  <a:pt x="172" y="65"/>
                  <a:pt x="173" y="63"/>
                </a:cubicBezTo>
                <a:cubicBezTo>
                  <a:pt x="173" y="54"/>
                  <a:pt x="166" y="45"/>
                  <a:pt x="162" y="40"/>
                </a:cubicBezTo>
                <a:cubicBezTo>
                  <a:pt x="154" y="31"/>
                  <a:pt x="142" y="23"/>
                  <a:pt x="133" y="23"/>
                </a:cubicBezTo>
                <a:cubicBezTo>
                  <a:pt x="130" y="23"/>
                  <a:pt x="127" y="24"/>
                  <a:pt x="125" y="25"/>
                </a:cubicBezTo>
                <a:cubicBezTo>
                  <a:pt x="123" y="25"/>
                  <a:pt x="121" y="26"/>
                  <a:pt x="119" y="26"/>
                </a:cubicBezTo>
                <a:cubicBezTo>
                  <a:pt x="113" y="26"/>
                  <a:pt x="101" y="14"/>
                  <a:pt x="95" y="6"/>
                </a:cubicBezTo>
                <a:cubicBezTo>
                  <a:pt x="94" y="6"/>
                  <a:pt x="94" y="6"/>
                  <a:pt x="94" y="5"/>
                </a:cubicBezTo>
                <a:cubicBezTo>
                  <a:pt x="88" y="0"/>
                  <a:pt x="78" y="0"/>
                  <a:pt x="72" y="5"/>
                </a:cubicBezTo>
                <a:cubicBezTo>
                  <a:pt x="55" y="22"/>
                  <a:pt x="55" y="22"/>
                  <a:pt x="55" y="22"/>
                </a:cubicBezTo>
                <a:cubicBezTo>
                  <a:pt x="52" y="25"/>
                  <a:pt x="51" y="29"/>
                  <a:pt x="51" y="34"/>
                </a:cubicBezTo>
                <a:cubicBezTo>
                  <a:pt x="51" y="38"/>
                  <a:pt x="52" y="42"/>
                  <a:pt x="55" y="45"/>
                </a:cubicBezTo>
                <a:cubicBezTo>
                  <a:pt x="85" y="75"/>
                  <a:pt x="85" y="75"/>
                  <a:pt x="85" y="75"/>
                </a:cubicBezTo>
                <a:cubicBezTo>
                  <a:pt x="2" y="158"/>
                  <a:pt x="2" y="158"/>
                  <a:pt x="2" y="158"/>
                </a:cubicBezTo>
                <a:cubicBezTo>
                  <a:pt x="0" y="160"/>
                  <a:pt x="0" y="162"/>
                  <a:pt x="2" y="164"/>
                </a:cubicBezTo>
                <a:cubicBezTo>
                  <a:pt x="32" y="194"/>
                  <a:pt x="32" y="194"/>
                  <a:pt x="32" y="194"/>
                </a:cubicBezTo>
                <a:cubicBezTo>
                  <a:pt x="32" y="194"/>
                  <a:pt x="33" y="195"/>
                  <a:pt x="34" y="195"/>
                </a:cubicBezTo>
                <a:cubicBezTo>
                  <a:pt x="35" y="195"/>
                  <a:pt x="36" y="194"/>
                  <a:pt x="37" y="194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4" y="143"/>
                  <a:pt x="157" y="145"/>
                  <a:pt x="162" y="145"/>
                </a:cubicBezTo>
                <a:cubicBezTo>
                  <a:pt x="166" y="145"/>
                  <a:pt x="170" y="143"/>
                  <a:pt x="173" y="140"/>
                </a:cubicBezTo>
                <a:cubicBezTo>
                  <a:pt x="190" y="123"/>
                  <a:pt x="190" y="123"/>
                  <a:pt x="190" y="123"/>
                </a:cubicBezTo>
                <a:cubicBezTo>
                  <a:pt x="196" y="117"/>
                  <a:pt x="196" y="107"/>
                  <a:pt x="190" y="10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50" y="1158565"/>
            <a:ext cx="7719452" cy="4342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7817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repeatCount="3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2306 3.33333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-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2444 -0.0009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8" grpId="0" animBg="1"/>
      <p:bldP spid="9" grpId="0" animBg="1"/>
      <p:bldP spid="11" grpId="0" animBg="1"/>
      <p:bldP spid="14" grpId="0" animBg="1"/>
      <p:bldP spid="14" grpId="1" animBg="1"/>
      <p:bldP spid="14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734736" y="178439"/>
            <a:ext cx="665567" cy="711020"/>
            <a:chOff x="11040096" y="231361"/>
            <a:chExt cx="832900" cy="889780"/>
          </a:xfrm>
        </p:grpSpPr>
        <p:grpSp>
          <p:nvGrpSpPr>
            <p:cNvPr id="9" name="그룹 8"/>
            <p:cNvGrpSpPr/>
            <p:nvPr/>
          </p:nvGrpSpPr>
          <p:grpSpPr>
            <a:xfrm flipH="1">
              <a:off x="11047791" y="231361"/>
              <a:ext cx="779919" cy="889780"/>
              <a:chOff x="793708" y="710870"/>
              <a:chExt cx="1661920" cy="2400957"/>
            </a:xfrm>
            <a:solidFill>
              <a:srgbClr val="F8B03A"/>
            </a:solidFill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7" name="TextBox 16"/>
            <p:cNvSpPr txBox="1"/>
            <p:nvPr/>
          </p:nvSpPr>
          <p:spPr>
            <a:xfrm>
              <a:off x="11040096" y="414640"/>
              <a:ext cx="832900" cy="654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t="5588" r="22249" b="4633"/>
          <a:stretch/>
        </p:blipFill>
        <p:spPr>
          <a:xfrm>
            <a:off x="267289" y="1814728"/>
            <a:ext cx="3587261" cy="2883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49263" y="5064369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시제품 모형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54" y="1837103"/>
            <a:ext cx="3815331" cy="2861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425921" y="5064369"/>
            <a:ext cx="121860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t="4326" r="21983" b="5146"/>
          <a:stretch/>
        </p:blipFill>
        <p:spPr>
          <a:xfrm>
            <a:off x="8201824" y="1814728"/>
            <a:ext cx="3628807" cy="2883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9742718" y="5064369"/>
            <a:ext cx="505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집</a:t>
            </a:r>
          </a:p>
        </p:txBody>
      </p:sp>
    </p:spTree>
    <p:extLst>
      <p:ext uri="{BB962C8B-B14F-4D97-AF65-F5344CB8AC3E}">
        <p14:creationId xmlns:p14="http://schemas.microsoft.com/office/powerpoint/2010/main" val="19439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 rot="16200000" flipH="1">
            <a:off x="10579344" y="666095"/>
            <a:ext cx="3225327" cy="5736835"/>
            <a:chOff x="4483334" y="463552"/>
            <a:chExt cx="3225327" cy="57368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4" y="463552"/>
              <a:ext cx="3225327" cy="573683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5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23" y="-1108366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C2F301E-75A0-4F9C-8998-B57C0679F7DF}"/>
              </a:ext>
            </a:extLst>
          </p:cNvPr>
          <p:cNvGrpSpPr/>
          <p:nvPr/>
        </p:nvGrpSpPr>
        <p:grpSpPr>
          <a:xfrm>
            <a:off x="735611" y="825298"/>
            <a:ext cx="7441009" cy="515005"/>
            <a:chOff x="3824241" y="593021"/>
            <a:chExt cx="7441009" cy="515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CC6E43-7AD3-4B3A-93D9-1B9C0DDB04F8}"/>
                </a:ext>
              </a:extLst>
            </p:cNvPr>
            <p:cNvSpPr txBox="1"/>
            <p:nvPr/>
          </p:nvSpPr>
          <p:spPr>
            <a:xfrm>
              <a:off x="3824241" y="593021"/>
              <a:ext cx="2624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의학과 </a:t>
              </a:r>
              <a:r>
                <a:rPr lang="en-US" altLang="ko-KR" sz="2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2400" dirty="0" err="1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r>
                <a:rPr lang="en-US" altLang="ko-KR" sz="2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400" dirty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프린트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89D78C3-B9A2-4105-AFE0-3FB0E4631F1F}"/>
                </a:ext>
              </a:extLst>
            </p:cNvPr>
            <p:cNvCxnSpPr/>
            <p:nvPr/>
          </p:nvCxnSpPr>
          <p:spPr>
            <a:xfrm>
              <a:off x="3929030" y="1108026"/>
              <a:ext cx="733622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75" y="2678078"/>
            <a:ext cx="1700820" cy="170082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31" y="1566780"/>
            <a:ext cx="4975860" cy="3317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2818321" y="5151609"/>
            <a:ext cx="3288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수술의 성공률 상승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생체 이식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도입</a:t>
            </a:r>
          </a:p>
        </p:txBody>
      </p:sp>
    </p:spTree>
    <p:extLst>
      <p:ext uri="{BB962C8B-B14F-4D97-AF65-F5344CB8AC3E}">
        <p14:creationId xmlns:p14="http://schemas.microsoft.com/office/powerpoint/2010/main" val="30364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034DA026-1007-426A-94C1-779847B7D052}"/>
              </a:ext>
            </a:extLst>
          </p:cNvPr>
          <p:cNvGrpSpPr/>
          <p:nvPr/>
        </p:nvGrpSpPr>
        <p:grpSpPr>
          <a:xfrm rot="16200000" flipH="1">
            <a:off x="10579345" y="666095"/>
            <a:ext cx="3225327" cy="5736835"/>
            <a:chOff x="4483334" y="463552"/>
            <a:chExt cx="3225327" cy="573683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107F354-2D56-4AB8-B2F7-39345AB6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306332"/>
              <a:ext cx="2426341" cy="17439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B40A3CA-8CDD-4EF7-A05A-B05F336A2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1"/>
            <a:stretch/>
          </p:blipFill>
          <p:spPr>
            <a:xfrm>
              <a:off x="4483334" y="463552"/>
              <a:ext cx="3225327" cy="573683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45BAED-CC52-4865-8506-3DF537867E78}"/>
              </a:ext>
            </a:extLst>
          </p:cNvPr>
          <p:cNvSpPr txBox="1"/>
          <p:nvPr/>
        </p:nvSpPr>
        <p:spPr>
          <a:xfrm>
            <a:off x="3303715" y="1254007"/>
            <a:ext cx="204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ebas" pitchFamily="2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206A22-DCB7-42DE-8DD9-AD5E97E6BD39}"/>
              </a:ext>
            </a:extLst>
          </p:cNvPr>
          <p:cNvSpPr/>
          <p:nvPr/>
        </p:nvSpPr>
        <p:spPr>
          <a:xfrm rot="5400000" flipH="1">
            <a:off x="1932323" y="-1108366"/>
            <a:ext cx="5956300" cy="9062681"/>
          </a:xfrm>
          <a:custGeom>
            <a:avLst/>
            <a:gdLst>
              <a:gd name="connsiteX0" fmla="*/ 5956300 w 5956300"/>
              <a:gd name="connsiteY0" fmla="*/ 1254312 h 9062681"/>
              <a:gd name="connsiteX1" fmla="*/ 5956300 w 5956300"/>
              <a:gd name="connsiteY1" fmla="*/ 8527150 h 9062681"/>
              <a:gd name="connsiteX2" fmla="*/ 5420769 w 5956300"/>
              <a:gd name="connsiteY2" fmla="*/ 9062681 h 9062681"/>
              <a:gd name="connsiteX3" fmla="*/ 535531 w 5956300"/>
              <a:gd name="connsiteY3" fmla="*/ 9062681 h 9062681"/>
              <a:gd name="connsiteX4" fmla="*/ 0 w 5956300"/>
              <a:gd name="connsiteY4" fmla="*/ 8527150 h 9062681"/>
              <a:gd name="connsiteX5" fmla="*/ 0 w 5956300"/>
              <a:gd name="connsiteY5" fmla="*/ 1254312 h 9062681"/>
              <a:gd name="connsiteX6" fmla="*/ 535531 w 5956300"/>
              <a:gd name="connsiteY6" fmla="*/ 718781 h 9062681"/>
              <a:gd name="connsiteX7" fmla="*/ 3401966 w 5956300"/>
              <a:gd name="connsiteY7" fmla="*/ 718781 h 9062681"/>
              <a:gd name="connsiteX8" fmla="*/ 3609577 w 5956300"/>
              <a:gd name="connsiteY8" fmla="*/ 0 h 9062681"/>
              <a:gd name="connsiteX9" fmla="*/ 3817188 w 5956300"/>
              <a:gd name="connsiteY9" fmla="*/ 718781 h 9062681"/>
              <a:gd name="connsiteX10" fmla="*/ 5420769 w 5956300"/>
              <a:gd name="connsiteY10" fmla="*/ 718781 h 9062681"/>
              <a:gd name="connsiteX11" fmla="*/ 5956300 w 5956300"/>
              <a:gd name="connsiteY11" fmla="*/ 1254312 h 9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56300" h="9062681">
                <a:moveTo>
                  <a:pt x="5956300" y="1254312"/>
                </a:moveTo>
                <a:lnTo>
                  <a:pt x="5956300" y="8527150"/>
                </a:lnTo>
                <a:cubicBezTo>
                  <a:pt x="5956300" y="8822916"/>
                  <a:pt x="5716535" y="9062681"/>
                  <a:pt x="5420769" y="9062681"/>
                </a:cubicBezTo>
                <a:lnTo>
                  <a:pt x="535531" y="9062681"/>
                </a:lnTo>
                <a:cubicBezTo>
                  <a:pt x="239765" y="9062681"/>
                  <a:pt x="0" y="8822916"/>
                  <a:pt x="0" y="8527150"/>
                </a:cubicBezTo>
                <a:lnTo>
                  <a:pt x="0" y="1254312"/>
                </a:lnTo>
                <a:cubicBezTo>
                  <a:pt x="0" y="958546"/>
                  <a:pt x="239765" y="718781"/>
                  <a:pt x="535531" y="718781"/>
                </a:cubicBezTo>
                <a:lnTo>
                  <a:pt x="3401966" y="718781"/>
                </a:lnTo>
                <a:lnTo>
                  <a:pt x="3609577" y="0"/>
                </a:lnTo>
                <a:lnTo>
                  <a:pt x="3817188" y="718781"/>
                </a:lnTo>
                <a:lnTo>
                  <a:pt x="5420769" y="718781"/>
                </a:lnTo>
                <a:cubicBezTo>
                  <a:pt x="5716535" y="718781"/>
                  <a:pt x="5956300" y="958546"/>
                  <a:pt x="5956300" y="125431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6" y="2689554"/>
            <a:ext cx="2415083" cy="2402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63" y="2666044"/>
            <a:ext cx="2696699" cy="2426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55" y="2666043"/>
            <a:ext cx="2451268" cy="2451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04692" y="782355"/>
            <a:ext cx="792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프린터로 제작한 티타늄 두개골 이식 수술 성공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89D78C3-B9A2-4105-AFE0-3FB0E4631F1F}"/>
              </a:ext>
            </a:extLst>
          </p:cNvPr>
          <p:cNvCxnSpPr/>
          <p:nvPr/>
        </p:nvCxnSpPr>
        <p:spPr>
          <a:xfrm>
            <a:off x="729827" y="1624907"/>
            <a:ext cx="733622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75" y="2678078"/>
            <a:ext cx="1700820" cy="170082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690800" y="2080244"/>
            <a:ext cx="374803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의학 발전에</a:t>
            </a:r>
            <a:endParaRPr lang="en-US" altLang="ko-KR" sz="5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9600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혁신</a:t>
            </a:r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03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/>
      <p:bldP spid="36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1262</TotalTime>
  <Words>304</Words>
  <Application>Microsoft Office PowerPoint</Application>
  <PresentationFormat>와이드스크린</PresentationFormat>
  <Paragraphs>115</Paragraphs>
  <Slides>36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배달의민족 도현</vt:lpstr>
      <vt:lpstr>宋体</vt:lpstr>
      <vt:lpstr>Bebas</vt:lpstr>
      <vt:lpstr>Calibri Light</vt:lpstr>
      <vt:lpstr>Calibri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Windows 사용자</cp:lastModifiedBy>
  <cp:revision>147</cp:revision>
  <dcterms:created xsi:type="dcterms:W3CDTF">2018-05-26T05:04:22Z</dcterms:created>
  <dcterms:modified xsi:type="dcterms:W3CDTF">2019-06-10T04:41:25Z</dcterms:modified>
</cp:coreProperties>
</file>